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0" r:id="rId3"/>
    <p:sldId id="262" r:id="rId4"/>
    <p:sldId id="259" r:id="rId5"/>
    <p:sldId id="256" r:id="rId6"/>
    <p:sldId id="258" r:id="rId7"/>
    <p:sldId id="2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ED7D31"/>
    <a:srgbClr val="F2F2F2"/>
    <a:srgbClr val="00F900"/>
    <a:srgbClr val="EBD1B4"/>
    <a:srgbClr val="70AD47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09T12:13:13.53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66 200 24575,'246'-20'0,"915"20"0,-1115 2 0,51 10 0,-52-6 0,56 1 0,-33-8 0,81 2 0,-148 0 0,-1-1 0,1 0 0,0 0 0,0 1 0,-1-1 0,1 0 0,0 0 0,0 0 0,0 0 0,-1 0 0,1 0 0,0 0 0,0 0 0,0 0 0,-1 0 0,1 0 0,0 0 0,0-1 0,-1 1 0,1 0 0,0-1 0,0 1 0,-1 0 0,1-1 0,0 1 0,-1-1 0,1 1 0,-1-1 0,2 0 0,-16-17 0,0 2 0,1 1 0,3 2 0,0 0 0,0 1 0,-1 1 0,-1 0 0,0 0 0,-25-16 0,48 35 0,1 1 0,-1 0 0,0 0 0,14 18 0,-12-14 0,-1 0 0,2-1 0,15 12 0,-28-24 0,0 1 0,-1 0 0,1 0 0,-1 0 0,1 0 0,-1 0 0,1-1 0,-1 1 0,1 0 0,-1 0 0,0 0 0,0 1 0,1-1 0,-1 0 0,0 0 0,0 0 0,0 0 0,0 0 0,0 0 0,-1 0 0,1 0 0,0 0 0,0 0 0,-1 0 0,1 0 0,0 0 0,-1 0 0,1 0 0,-1 0 0,1 0 0,-1-1 0,0 1 0,0 1 0,-29 38 0,21-29 0,-6 8 0,10-13 0,-1 0 0,1 0 0,1 1 0,-1 0 0,1 0 0,0 0 0,1 0 0,0 1 0,0-1 0,-2 10 0,5-16 0,-1-1 0,1 0 0,0 0 0,0 0 0,0 0 0,0 1 0,0-1 0,0 0 0,0 0 0,0 0 0,0 0 0,0 1 0,0-1 0,0 0 0,0 0 0,0 0 0,0 1 0,0-1 0,0 0 0,0 0 0,0 0 0,0 0 0,0 1 0,0-1 0,0 0 0,0 0 0,0 0 0,0 0 0,1 1 0,-1-1 0,0 0 0,0 0 0,0 0 0,0 0 0,0 0 0,0 1 0,1-1 0,-1 0 0,0 0 0,0 0 0,0 0 0,0 0 0,1 0 0,-1 0 0,0 0 0,0 0 0,0 0 0,1 0 0,-1 0 0,0 0 0,0 0 0,1 0 0,9-9 0,9-17 0,-16 14 0,1 0 0,-1 0 0,2 0 0,-1 1 0,1 0 0,1 0 0,10-15 0,-15 25 0,0 0 0,0 0 0,-1-1 0,1 1 0,0 0 0,0 0 0,-1-1 0,1 1 0,-1 0 0,1-1 0,-1 1 0,1-1 0,-1 1 0,0 0 0,0-1 0,0 1 0,0-3 0,0 4 0,-1-1 0,1 1 0,0-1 0,-1 0 0,1 1 0,-1-1 0,1 1 0,-1-1 0,1 1 0,-1 0 0,1-1 0,-1 1 0,0-1 0,1 1 0,-1 0 0,1 0 0,-1-1 0,0 1 0,1 0 0,-1 0 0,0 0 0,0 0 0,1 0 0,-1 0 0,-1 0 0,-9 0 0,-1 1 0,1 0 0,-20 6 0,-3-1 0,-235-13 0,137-14 0,73 14 0,0 4 0,-88 5 0,36 0 0,-598-2 0,570-13 0,-32 27 0,156-11 0,6-1 0,19-13 0,6-4 0,0-1 0,-1-1 0,-1 0 0,21-34 0,-10 15 0,-16 23 0,-3 3 0,-19 21 0,-46 35 0,40-33 0,1 1 0,0 1 0,2 0 0,-1 1 0,-14 20 0,31-36 0,-1 1 0,1 0 0,0-1 0,-1 1 0,1 0 0,0 0 0,-1-1 0,1 1 0,0 0 0,0 0 0,0 0 0,0-1 0,0 1 0,0 0 0,0 0 0,0 0 0,0-1 0,0 1 0,0 0 0,0 0 0,0 0 0,1-1 0,-1 1 0,0 0 0,1 0 0,-1-1 0,1 1 0,-1 0 0,0-1 0,1 1 0,0 0 0,-1-1 0,1 1 0,-1-1 0,2 1 0,30 20 0,-8-7 0,-3 6 0,-10-10 0,-1-1 0,1 0 0,1 0 0,-1-1 0,2-1 0,18 10 0,-24-13-124,0 0 0,-1 1 0,1 0 0,-1 0 0,0 1 0,-1-1-1,1 1 1,-1 0 0,-1 1 0,6 7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09T12:15:46.36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66 200 24575,'246'-20'0,"915"20"0,-1115 2 0,51 10 0,-52-6 0,56 1 0,-33-8 0,81 2 0,-148 0 0,-1-1 0,1 0 0,0 0 0,0 1 0,-1-1 0,1 0 0,0 0 0,0 0 0,0 0 0,-1 0 0,1 0 0,0 0 0,0 0 0,0 0 0,-1 0 0,1 0 0,0 0 0,0-1 0,-1 1 0,1 0 0,0-1 0,0 1 0,-1 0 0,1-1 0,0 1 0,-1-1 0,1 1 0,-1-1 0,2 0 0,-16-17 0,0 2 0,1 1 0,3 2 0,0 0 0,0 1 0,-1 1 0,-1 0 0,0 0 0,-25-16 0,48 35 0,1 1 0,-1 0 0,0 0 0,14 18 0,-12-14 0,-1 0 0,2-1 0,15 12 0,-28-24 0,0 1 0,-1 0 0,1 0 0,-1 0 0,1 0 0,-1 0 0,1-1 0,-1 1 0,1 0 0,-1 0 0,0 0 0,0 1 0,1-1 0,-1 0 0,0 0 0,0 0 0,0 0 0,0 0 0,0 0 0,-1 0 0,1 0 0,0 0 0,0 0 0,-1 0 0,1 0 0,0 0 0,-1 0 0,1 0 0,-1 0 0,1 0 0,-1-1 0,0 1 0,0 1 0,-29 38 0,21-29 0,-6 8 0,10-13 0,-1 0 0,1 0 0,1 1 0,-1 0 0,1 0 0,0 0 0,1 0 0,0 1 0,0-1 0,-2 10 0,5-16 0,-1-1 0,1 0 0,0 0 0,0 0 0,0 0 0,0 1 0,0-1 0,0 0 0,0 0 0,0 0 0,0 0 0,0 1 0,0-1 0,0 0 0,0 0 0,0 0 0,0 1 0,0-1 0,0 0 0,0 0 0,0 0 0,0 0 0,0 1 0,0-1 0,0 0 0,0 0 0,0 0 0,0 0 0,1 1 0,-1-1 0,0 0 0,0 0 0,0 0 0,0 0 0,0 0 0,0 1 0,1-1 0,-1 0 0,0 0 0,0 0 0,0 0 0,0 0 0,1 0 0,-1 0 0,0 0 0,0 0 0,0 0 0,1 0 0,-1 0 0,0 0 0,0 0 0,1 0 0,9-9 0,9-17 0,-16 14 0,1 0 0,-1 0 0,2 0 0,-1 1 0,1 0 0,1 0 0,10-15 0,-15 25 0,0 0 0,0 0 0,-1-1 0,1 1 0,0 0 0,0 0 0,-1-1 0,1 1 0,-1 0 0,1-1 0,-1 1 0,1-1 0,-1 1 0,0 0 0,0-1 0,0 1 0,0-3 0,0 4 0,-1-1 0,1 1 0,0-1 0,-1 0 0,1 1 0,-1-1 0,1 1 0,-1-1 0,1 1 0,-1 0 0,1-1 0,-1 1 0,0-1 0,1 1 0,-1 0 0,1 0 0,-1-1 0,0 1 0,1 0 0,-1 0 0,0 0 0,0 0 0,1 0 0,-1 0 0,-1 0 0,-9 0 0,-1 1 0,1 0 0,-20 6 0,-3-1 0,-235-13 0,137-14 0,73 14 0,0 4 0,-88 5 0,36 0 0,-598-2 0,570-13 0,-32 27 0,156-11 0,6-1 0,19-13 0,6-4 0,0-1 0,-1-1 0,-1 0 0,21-34 0,-10 15 0,-16 23 0,-3 3 0,-19 21 0,-46 35 0,40-33 0,1 1 0,0 1 0,2 0 0,-1 1 0,-14 20 0,31-36 0,-1 1 0,1 0 0,0-1 0,-1 1 0,1 0 0,0 0 0,-1-1 0,1 1 0,0 0 0,0 0 0,0 0 0,0-1 0,0 1 0,0 0 0,0 0 0,0 0 0,0-1 0,0 1 0,0 0 0,0 0 0,0 0 0,1-1 0,-1 1 0,0 0 0,1 0 0,-1-1 0,1 1 0,-1 0 0,0-1 0,1 1 0,0 0 0,-1-1 0,1 1 0,-1-1 0,2 1 0,30 20 0,-8-7 0,-3 6 0,-10-10 0,-1-1 0,1 0 0,1 0 0,-1-1 0,2-1 0,18 10 0,-24-13-124,0 0 0,-1 1 0,1 0 0,-1 0 0,0 1 0,-1-1-1,1 1 1,-1 0 0,-1 1 0,6 7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11-05T04:53:09.917"/>
    </inkml:context>
    <inkml:brush xml:id="br0">
      <inkml:brushProperty name="width" value="0.3" units="cm"/>
      <inkml:brushProperty name="height" value="0.6" units="cm"/>
      <inkml:brushProperty name="color" value="#00F900"/>
      <inkml:brushProperty name="transparency" value="165"/>
      <inkml:brushProperty name="tip" value="rectangle"/>
      <inkml:brushProperty name="rasterOp" value="maskPen"/>
      <inkml:brushProperty name="ignorePressure" value="1"/>
    </inkml:brush>
  </inkml:definitions>
  <inkml:trace contextRef="#ctx0" brushRef="#br0">3316 2320,'-13'-1,"-1"0,1 0,-1-2,1 1,0-2,0 0,-19-8,-6-7,-38-25,41 23,-46-21,41 23,-50-33,-29-14,51 39,41 18,-48-27,27 11,28 15,2 0,-28-20,-5-2,38 25,1-1,-1 0,-11-11,-12-4,3 2,21 12,6 4,0 1,0-1,0-1,1 1,0-1,-9-12,-63-85,-6-42,53 97,22 36,1 0,0 0,1-1,-6-14,7 17,-1 0,0 0,-1 0,0 1,0 0,-1 0,0 1,0 0,-1 0,-12-8,-21-19,5-11,32 38,-2-1,1 1,-1 1,0-1,-15-12,0 5,-39-29,-3 2,-131-64,175 96,0-1,1-1,0-1,-29-26,21 16,-19-8,38 27,0-1,1 0,-1 0,1-1,0 0,0 0,1-1,0 1,-7-11,5 4,2 5,1 0,1 1,-1-2,1 1,1 0,-1-1,2 0,-1 1,-1-10,3 9,-2 1,1-1,-1 1,0 0,-1 0,1 0,-2 1,1-1,-1 1,0 0,-1 0,0 0,0 1,0 0,-12-8,7 5,-1 1,0 0,0 1,-1 0,0 1,0 1,0 0,-1 1,-15-3,11 4,8 2,-1-1,0 0,1 0,-1-1,1-1,0 0,0 0,0-1,-16-11,-33-23,-2 2,0 3,-89-34,131 59,1 0,-31-22,38 24,-33-15,36 19,-1-1,1 0,0-1,-11-7,13 7,0 0,0 1,0 0,0 0,-1 1,0-1,0 1,0 1,0-1,0 1,0 1,-1-1,1 1,0 0,-1 1,1 0,-1 0,1 1,-10 1,1 4</inkml:trace>
</inkml:ink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A9335-4302-4757-B758-CC3E803FAD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A5CA5F-9D6A-4CD7-B5C5-4DD8C675D2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B3DBBB-91FF-4BD1-BA75-F99BD9756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E5AE0-C752-4DD4-AD4F-B92E3E0016C9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5D63B6-04F1-42BA-8E2A-389F4285A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BC135B-407A-466A-A96D-B1DF6E78E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56FB-8504-4CBF-81AF-BDA1C86C2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341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BE9B2-94AC-4850-946F-88FDF6B2A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B6B68E-A795-45BF-A67F-331D5D9BEA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56EFC-CA8A-46FC-A6D2-02D4D2C5C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E5AE0-C752-4DD4-AD4F-B92E3E0016C9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55E0B8-944F-47E5-8C39-F72218125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420F3-EF48-49E1-87DE-6DDA5E806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56FB-8504-4CBF-81AF-BDA1C86C2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50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1D0063-4843-481B-A0C9-4D13BB605F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81A00A-539F-43F7-BBFE-2FAA305AD8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2C405-80E9-4ADC-A9BC-5F2FE3E73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E5AE0-C752-4DD4-AD4F-B92E3E0016C9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E37CA4-A586-41DB-B7EF-C6CA024B3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BC0EB3-E735-452B-A765-10FE5C187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56FB-8504-4CBF-81AF-BDA1C86C2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279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EBC3D-6E8E-4269-B3F7-872140F44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8C95D-56E1-4572-9BD1-4A88A8F157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F06A54-2576-4F58-A69B-264A74071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E5AE0-C752-4DD4-AD4F-B92E3E0016C9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3A839-63B0-41A7-9A1B-91F00FB95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0F661-4844-4AA7-B35C-A988E3B35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56FB-8504-4CBF-81AF-BDA1C86C2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47CF6-8768-430D-9CC0-E521B292A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8D8993-67C4-4DC8-9B7C-7EF1227E89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198850-F162-4706-88D4-8CA0A173C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E5AE0-C752-4DD4-AD4F-B92E3E0016C9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F2FE28-EBC1-4192-861A-7915EDFF1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0DEBCC-77E7-4162-BF35-122AE3130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56FB-8504-4CBF-81AF-BDA1C86C2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189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181E3-F0B8-4210-9EC6-40A55EA99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1B9BF-3038-4880-8B9D-3162B462DD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A09FCF-23EB-4EB1-AD9B-71DF2B7F2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222089-0A43-46C4-9C3F-6E529E076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E5AE0-C752-4DD4-AD4F-B92E3E0016C9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52DCE5-3F3C-4E6B-A6AC-A05F7B45B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4BDA59-8ADF-4447-9F19-DD1D45E19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56FB-8504-4CBF-81AF-BDA1C86C2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669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9E421-C597-44E1-8952-B80F832D3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16466-D480-4488-8965-37B05E7943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F62A5D-57F4-4794-BE30-92C67F16E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826943-EAE9-4473-A1DC-8FBF381158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C4FC81-C668-4ECF-B9AF-C5ED2BBE71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0758D6-759C-44C7-9052-BFC834764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E5AE0-C752-4DD4-AD4F-B92E3E0016C9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B6BD36-BB79-4FA5-9B5E-A6C084BD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6D7430-470E-418E-8E79-B98E398A6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56FB-8504-4CBF-81AF-BDA1C86C2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261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DCFEE-CE8B-4A64-BCD6-0EB7A2F5C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8CA93F-1140-4E4B-B4FF-5323CD471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E5AE0-C752-4DD4-AD4F-B92E3E0016C9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69570C-992F-48B4-93FE-9FCAF9807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8FE0C5-5D5D-4C63-9BDE-513098669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56FB-8504-4CBF-81AF-BDA1C86C2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137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5E3D65-A748-42D3-B673-329988BE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E5AE0-C752-4DD4-AD4F-B92E3E0016C9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9AFF32-30C1-4209-BABF-721609FFB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A109BD-4FC9-4410-8F8B-70E8304FF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56FB-8504-4CBF-81AF-BDA1C86C2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29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33102-2536-41E6-98A3-080573F45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34F74-0E5D-4E72-897A-E02562116E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38BFC4-1DE4-41B7-8D67-B9E8073E49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7B005E-592E-45D3-9DCB-E272AAAEE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E5AE0-C752-4DD4-AD4F-B92E3E0016C9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2DCDE-D931-4EBD-A306-C8875C6CE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BDC02F-82CC-4254-8CD2-C038CABB4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56FB-8504-4CBF-81AF-BDA1C86C2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581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1E11B-EA58-4BAD-A37A-ED8A49C47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F0C16D-6E39-4B0F-84C8-4242FBF825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A37087-AF46-475F-9B8D-32EB04CB98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F98C9E-44C8-486E-B0AA-945CEFD08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E5AE0-C752-4DD4-AD4F-B92E3E0016C9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5305FC-8A4D-47D7-90C3-77564AC9C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F14C1C-B684-4B6E-8DE9-FC2305248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56FB-8504-4CBF-81AF-BDA1C86C2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889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CC230C-F014-4E71-AD0F-2ECFC25C5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67C72-FFD8-419F-A184-BA780FA11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52A651-45CA-4613-8E3D-9287A01FE2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5E5AE0-C752-4DD4-AD4F-B92E3E0016C9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D92F8-3ECE-46CB-90F0-B38C4382A0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EAEF0-6EA7-45CA-8C84-F380C34EDD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D56FB-8504-4CBF-81AF-BDA1C86C2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464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customXml" Target="../ink/ink1.xml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eg"/><Relationship Id="rId5" Type="http://schemas.openxmlformats.org/officeDocument/2006/relationships/customXml" Target="../ink/ink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2.MOV"/><Relationship Id="rId7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video" Target="../media/media3.MOV"/><Relationship Id="rId5" Type="http://schemas.microsoft.com/office/2007/relationships/media" Target="../media/media3.MOV"/><Relationship Id="rId10" Type="http://schemas.openxmlformats.org/officeDocument/2006/relationships/image" Target="../media/image7.png"/><Relationship Id="rId4" Type="http://schemas.openxmlformats.org/officeDocument/2006/relationships/video" Target="../media/media2.MOV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customXml" Target="../ink/ink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B3FF25-738B-4373-BA8D-A5798F23BB99}"/>
              </a:ext>
            </a:extLst>
          </p:cNvPr>
          <p:cNvSpPr txBox="1"/>
          <p:nvPr/>
        </p:nvSpPr>
        <p:spPr>
          <a:xfrm>
            <a:off x="152236" y="2905780"/>
            <a:ext cx="1188752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/>
              <a:t>Inside-out vision-based hand tracking performance </a:t>
            </a:r>
          </a:p>
        </p:txBody>
      </p:sp>
    </p:spTree>
    <p:extLst>
      <p:ext uri="{BB962C8B-B14F-4D97-AF65-F5344CB8AC3E}">
        <p14:creationId xmlns:p14="http://schemas.microsoft.com/office/powerpoint/2010/main" val="731283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D992432-0A6A-4B8B-9DA0-9EDB793B0001}"/>
              </a:ext>
            </a:extLst>
          </p:cNvPr>
          <p:cNvSpPr/>
          <p:nvPr/>
        </p:nvSpPr>
        <p:spPr>
          <a:xfrm>
            <a:off x="1191406" y="2490514"/>
            <a:ext cx="4904594" cy="236671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76200">
            <a:solidFill>
              <a:srgbClr val="EBD1B4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D74F5B4A-2019-40E2-98B6-D4EBB31A6F5E}"/>
              </a:ext>
            </a:extLst>
          </p:cNvPr>
          <p:cNvGrpSpPr/>
          <p:nvPr/>
        </p:nvGrpSpPr>
        <p:grpSpPr>
          <a:xfrm>
            <a:off x="2728888" y="3491118"/>
            <a:ext cx="2187778" cy="2130018"/>
            <a:chOff x="2719363" y="2266324"/>
            <a:chExt cx="2187778" cy="2130018"/>
          </a:xfrm>
        </p:grpSpPr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92C4EF81-2864-4259-9A3B-4771AA7876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77123" y="2266324"/>
              <a:ext cx="2130018" cy="2130018"/>
            </a:xfrm>
            <a:prstGeom prst="rect">
              <a:avLst/>
            </a:prstGeom>
          </p:spPr>
        </p:pic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195E8428-653F-43AD-A990-DA54CFADA0DE}"/>
                </a:ext>
              </a:extLst>
            </p:cNvPr>
            <p:cNvSpPr/>
            <p:nvPr/>
          </p:nvSpPr>
          <p:spPr>
            <a:xfrm>
              <a:off x="2719363" y="2647950"/>
              <a:ext cx="184491" cy="215444"/>
            </a:xfrm>
            <a:prstGeom prst="ellipse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6BEAA150-58CE-4A9C-9B02-CC495AA11E08}"/>
              </a:ext>
            </a:extLst>
          </p:cNvPr>
          <p:cNvSpPr/>
          <p:nvPr/>
        </p:nvSpPr>
        <p:spPr>
          <a:xfrm>
            <a:off x="3682339" y="2951409"/>
            <a:ext cx="201336" cy="201336"/>
          </a:xfrm>
          <a:custGeom>
            <a:avLst/>
            <a:gdLst>
              <a:gd name="connsiteX0" fmla="*/ 0 w 201336"/>
              <a:gd name="connsiteY0" fmla="*/ 100668 h 201336"/>
              <a:gd name="connsiteX1" fmla="*/ 100668 w 201336"/>
              <a:gd name="connsiteY1" fmla="*/ 0 h 201336"/>
              <a:gd name="connsiteX2" fmla="*/ 201336 w 201336"/>
              <a:gd name="connsiteY2" fmla="*/ 100668 h 201336"/>
              <a:gd name="connsiteX3" fmla="*/ 100668 w 201336"/>
              <a:gd name="connsiteY3" fmla="*/ 201336 h 201336"/>
              <a:gd name="connsiteX4" fmla="*/ 0 w 201336"/>
              <a:gd name="connsiteY4" fmla="*/ 100668 h 201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336" h="201336" fill="none" extrusionOk="0">
                <a:moveTo>
                  <a:pt x="0" y="100668"/>
                </a:moveTo>
                <a:cubicBezTo>
                  <a:pt x="7988" y="44048"/>
                  <a:pt x="52371" y="4001"/>
                  <a:pt x="100668" y="0"/>
                </a:cubicBezTo>
                <a:cubicBezTo>
                  <a:pt x="146264" y="-2758"/>
                  <a:pt x="205634" y="46041"/>
                  <a:pt x="201336" y="100668"/>
                </a:cubicBezTo>
                <a:cubicBezTo>
                  <a:pt x="212395" y="155159"/>
                  <a:pt x="153369" y="204409"/>
                  <a:pt x="100668" y="201336"/>
                </a:cubicBezTo>
                <a:cubicBezTo>
                  <a:pt x="46792" y="206625"/>
                  <a:pt x="811" y="164538"/>
                  <a:pt x="0" y="100668"/>
                </a:cubicBezTo>
                <a:close/>
              </a:path>
              <a:path w="201336" h="201336" stroke="0" extrusionOk="0">
                <a:moveTo>
                  <a:pt x="0" y="100668"/>
                </a:moveTo>
                <a:cubicBezTo>
                  <a:pt x="2781" y="42582"/>
                  <a:pt x="40309" y="4144"/>
                  <a:pt x="100668" y="0"/>
                </a:cubicBezTo>
                <a:cubicBezTo>
                  <a:pt x="155548" y="-3526"/>
                  <a:pt x="196970" y="50505"/>
                  <a:pt x="201336" y="100668"/>
                </a:cubicBezTo>
                <a:cubicBezTo>
                  <a:pt x="205510" y="165959"/>
                  <a:pt x="156439" y="195837"/>
                  <a:pt x="100668" y="201336"/>
                </a:cubicBezTo>
                <a:cubicBezTo>
                  <a:pt x="44361" y="207059"/>
                  <a:pt x="-1704" y="155814"/>
                  <a:pt x="0" y="10066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2091018771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5DD34D5-BDDC-43D0-8DA9-ED7B77F6D6A2}"/>
              </a:ext>
            </a:extLst>
          </p:cNvPr>
          <p:cNvSpPr/>
          <p:nvPr/>
        </p:nvSpPr>
        <p:spPr>
          <a:xfrm>
            <a:off x="4522636" y="2951409"/>
            <a:ext cx="201336" cy="201336"/>
          </a:xfrm>
          <a:custGeom>
            <a:avLst/>
            <a:gdLst>
              <a:gd name="connsiteX0" fmla="*/ 0 w 201336"/>
              <a:gd name="connsiteY0" fmla="*/ 100668 h 201336"/>
              <a:gd name="connsiteX1" fmla="*/ 100668 w 201336"/>
              <a:gd name="connsiteY1" fmla="*/ 0 h 201336"/>
              <a:gd name="connsiteX2" fmla="*/ 201336 w 201336"/>
              <a:gd name="connsiteY2" fmla="*/ 100668 h 201336"/>
              <a:gd name="connsiteX3" fmla="*/ 100668 w 201336"/>
              <a:gd name="connsiteY3" fmla="*/ 201336 h 201336"/>
              <a:gd name="connsiteX4" fmla="*/ 0 w 201336"/>
              <a:gd name="connsiteY4" fmla="*/ 100668 h 201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336" h="201336" fill="none" extrusionOk="0">
                <a:moveTo>
                  <a:pt x="0" y="100668"/>
                </a:moveTo>
                <a:cubicBezTo>
                  <a:pt x="7988" y="44048"/>
                  <a:pt x="52371" y="4001"/>
                  <a:pt x="100668" y="0"/>
                </a:cubicBezTo>
                <a:cubicBezTo>
                  <a:pt x="146264" y="-2758"/>
                  <a:pt x="205634" y="46041"/>
                  <a:pt x="201336" y="100668"/>
                </a:cubicBezTo>
                <a:cubicBezTo>
                  <a:pt x="212395" y="155159"/>
                  <a:pt x="153369" y="204409"/>
                  <a:pt x="100668" y="201336"/>
                </a:cubicBezTo>
                <a:cubicBezTo>
                  <a:pt x="46792" y="206625"/>
                  <a:pt x="811" y="164538"/>
                  <a:pt x="0" y="100668"/>
                </a:cubicBezTo>
                <a:close/>
              </a:path>
              <a:path w="201336" h="201336" stroke="0" extrusionOk="0">
                <a:moveTo>
                  <a:pt x="0" y="100668"/>
                </a:moveTo>
                <a:cubicBezTo>
                  <a:pt x="2781" y="42582"/>
                  <a:pt x="40309" y="4144"/>
                  <a:pt x="100668" y="0"/>
                </a:cubicBezTo>
                <a:cubicBezTo>
                  <a:pt x="155548" y="-3526"/>
                  <a:pt x="196970" y="50505"/>
                  <a:pt x="201336" y="100668"/>
                </a:cubicBezTo>
                <a:cubicBezTo>
                  <a:pt x="205510" y="165959"/>
                  <a:pt x="156439" y="195837"/>
                  <a:pt x="100668" y="201336"/>
                </a:cubicBezTo>
                <a:cubicBezTo>
                  <a:pt x="44361" y="207059"/>
                  <a:pt x="-1704" y="155814"/>
                  <a:pt x="0" y="10066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2091018771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1FE02FB-0FB5-4473-B752-A5F8C1F554EA}"/>
              </a:ext>
            </a:extLst>
          </p:cNvPr>
          <p:cNvSpPr/>
          <p:nvPr/>
        </p:nvSpPr>
        <p:spPr>
          <a:xfrm>
            <a:off x="5262265" y="2951409"/>
            <a:ext cx="201336" cy="201336"/>
          </a:xfrm>
          <a:custGeom>
            <a:avLst/>
            <a:gdLst>
              <a:gd name="connsiteX0" fmla="*/ 0 w 201336"/>
              <a:gd name="connsiteY0" fmla="*/ 100668 h 201336"/>
              <a:gd name="connsiteX1" fmla="*/ 100668 w 201336"/>
              <a:gd name="connsiteY1" fmla="*/ 0 h 201336"/>
              <a:gd name="connsiteX2" fmla="*/ 201336 w 201336"/>
              <a:gd name="connsiteY2" fmla="*/ 100668 h 201336"/>
              <a:gd name="connsiteX3" fmla="*/ 100668 w 201336"/>
              <a:gd name="connsiteY3" fmla="*/ 201336 h 201336"/>
              <a:gd name="connsiteX4" fmla="*/ 0 w 201336"/>
              <a:gd name="connsiteY4" fmla="*/ 100668 h 201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336" h="201336" fill="none" extrusionOk="0">
                <a:moveTo>
                  <a:pt x="0" y="100668"/>
                </a:moveTo>
                <a:cubicBezTo>
                  <a:pt x="7988" y="44048"/>
                  <a:pt x="52371" y="4001"/>
                  <a:pt x="100668" y="0"/>
                </a:cubicBezTo>
                <a:cubicBezTo>
                  <a:pt x="146264" y="-2758"/>
                  <a:pt x="205634" y="46041"/>
                  <a:pt x="201336" y="100668"/>
                </a:cubicBezTo>
                <a:cubicBezTo>
                  <a:pt x="212395" y="155159"/>
                  <a:pt x="153369" y="204409"/>
                  <a:pt x="100668" y="201336"/>
                </a:cubicBezTo>
                <a:cubicBezTo>
                  <a:pt x="46792" y="206625"/>
                  <a:pt x="811" y="164538"/>
                  <a:pt x="0" y="100668"/>
                </a:cubicBezTo>
                <a:close/>
              </a:path>
              <a:path w="201336" h="201336" stroke="0" extrusionOk="0">
                <a:moveTo>
                  <a:pt x="0" y="100668"/>
                </a:moveTo>
                <a:cubicBezTo>
                  <a:pt x="2781" y="42582"/>
                  <a:pt x="40309" y="4144"/>
                  <a:pt x="100668" y="0"/>
                </a:cubicBezTo>
                <a:cubicBezTo>
                  <a:pt x="155548" y="-3526"/>
                  <a:pt x="196970" y="50505"/>
                  <a:pt x="201336" y="100668"/>
                </a:cubicBezTo>
                <a:cubicBezTo>
                  <a:pt x="205510" y="165959"/>
                  <a:pt x="156439" y="195837"/>
                  <a:pt x="100668" y="201336"/>
                </a:cubicBezTo>
                <a:cubicBezTo>
                  <a:pt x="44361" y="207059"/>
                  <a:pt x="-1704" y="155814"/>
                  <a:pt x="0" y="10066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2091018771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894FBD7-F0DA-4389-B5A4-F1DE59F25B6D}"/>
              </a:ext>
            </a:extLst>
          </p:cNvPr>
          <p:cNvSpPr/>
          <p:nvPr/>
        </p:nvSpPr>
        <p:spPr>
          <a:xfrm>
            <a:off x="2271675" y="2951409"/>
            <a:ext cx="201336" cy="201336"/>
          </a:xfrm>
          <a:custGeom>
            <a:avLst/>
            <a:gdLst>
              <a:gd name="connsiteX0" fmla="*/ 0 w 201336"/>
              <a:gd name="connsiteY0" fmla="*/ 100668 h 201336"/>
              <a:gd name="connsiteX1" fmla="*/ 100668 w 201336"/>
              <a:gd name="connsiteY1" fmla="*/ 0 h 201336"/>
              <a:gd name="connsiteX2" fmla="*/ 201336 w 201336"/>
              <a:gd name="connsiteY2" fmla="*/ 100668 h 201336"/>
              <a:gd name="connsiteX3" fmla="*/ 100668 w 201336"/>
              <a:gd name="connsiteY3" fmla="*/ 201336 h 201336"/>
              <a:gd name="connsiteX4" fmla="*/ 0 w 201336"/>
              <a:gd name="connsiteY4" fmla="*/ 100668 h 201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336" h="201336" fill="none" extrusionOk="0">
                <a:moveTo>
                  <a:pt x="0" y="100668"/>
                </a:moveTo>
                <a:cubicBezTo>
                  <a:pt x="7988" y="44048"/>
                  <a:pt x="52371" y="4001"/>
                  <a:pt x="100668" y="0"/>
                </a:cubicBezTo>
                <a:cubicBezTo>
                  <a:pt x="146264" y="-2758"/>
                  <a:pt x="205634" y="46041"/>
                  <a:pt x="201336" y="100668"/>
                </a:cubicBezTo>
                <a:cubicBezTo>
                  <a:pt x="212395" y="155159"/>
                  <a:pt x="153369" y="204409"/>
                  <a:pt x="100668" y="201336"/>
                </a:cubicBezTo>
                <a:cubicBezTo>
                  <a:pt x="46792" y="206625"/>
                  <a:pt x="811" y="164538"/>
                  <a:pt x="0" y="100668"/>
                </a:cubicBezTo>
                <a:close/>
              </a:path>
              <a:path w="201336" h="201336" stroke="0" extrusionOk="0">
                <a:moveTo>
                  <a:pt x="0" y="100668"/>
                </a:moveTo>
                <a:cubicBezTo>
                  <a:pt x="2781" y="42582"/>
                  <a:pt x="40309" y="4144"/>
                  <a:pt x="100668" y="0"/>
                </a:cubicBezTo>
                <a:cubicBezTo>
                  <a:pt x="155548" y="-3526"/>
                  <a:pt x="196970" y="50505"/>
                  <a:pt x="201336" y="100668"/>
                </a:cubicBezTo>
                <a:cubicBezTo>
                  <a:pt x="205510" y="165959"/>
                  <a:pt x="156439" y="195837"/>
                  <a:pt x="100668" y="201336"/>
                </a:cubicBezTo>
                <a:cubicBezTo>
                  <a:pt x="44361" y="207059"/>
                  <a:pt x="-1704" y="155814"/>
                  <a:pt x="0" y="10066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2091018771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3A42F3D-C0D9-4E36-8B86-510668419FFA}"/>
              </a:ext>
            </a:extLst>
          </p:cNvPr>
          <p:cNvSpPr/>
          <p:nvPr/>
        </p:nvSpPr>
        <p:spPr>
          <a:xfrm>
            <a:off x="3011304" y="2951409"/>
            <a:ext cx="201336" cy="201336"/>
          </a:xfrm>
          <a:custGeom>
            <a:avLst/>
            <a:gdLst>
              <a:gd name="connsiteX0" fmla="*/ 0 w 201336"/>
              <a:gd name="connsiteY0" fmla="*/ 100668 h 201336"/>
              <a:gd name="connsiteX1" fmla="*/ 100668 w 201336"/>
              <a:gd name="connsiteY1" fmla="*/ 0 h 201336"/>
              <a:gd name="connsiteX2" fmla="*/ 201336 w 201336"/>
              <a:gd name="connsiteY2" fmla="*/ 100668 h 201336"/>
              <a:gd name="connsiteX3" fmla="*/ 100668 w 201336"/>
              <a:gd name="connsiteY3" fmla="*/ 201336 h 201336"/>
              <a:gd name="connsiteX4" fmla="*/ 0 w 201336"/>
              <a:gd name="connsiteY4" fmla="*/ 100668 h 201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336" h="201336" fill="none" extrusionOk="0">
                <a:moveTo>
                  <a:pt x="0" y="100668"/>
                </a:moveTo>
                <a:cubicBezTo>
                  <a:pt x="7988" y="44048"/>
                  <a:pt x="52371" y="4001"/>
                  <a:pt x="100668" y="0"/>
                </a:cubicBezTo>
                <a:cubicBezTo>
                  <a:pt x="146264" y="-2758"/>
                  <a:pt x="205634" y="46041"/>
                  <a:pt x="201336" y="100668"/>
                </a:cubicBezTo>
                <a:cubicBezTo>
                  <a:pt x="212395" y="155159"/>
                  <a:pt x="153369" y="204409"/>
                  <a:pt x="100668" y="201336"/>
                </a:cubicBezTo>
                <a:cubicBezTo>
                  <a:pt x="46792" y="206625"/>
                  <a:pt x="811" y="164538"/>
                  <a:pt x="0" y="100668"/>
                </a:cubicBezTo>
                <a:close/>
              </a:path>
              <a:path w="201336" h="201336" stroke="0" extrusionOk="0">
                <a:moveTo>
                  <a:pt x="0" y="100668"/>
                </a:moveTo>
                <a:cubicBezTo>
                  <a:pt x="2781" y="42582"/>
                  <a:pt x="40309" y="4144"/>
                  <a:pt x="100668" y="0"/>
                </a:cubicBezTo>
                <a:cubicBezTo>
                  <a:pt x="155548" y="-3526"/>
                  <a:pt x="196970" y="50505"/>
                  <a:pt x="201336" y="100668"/>
                </a:cubicBezTo>
                <a:cubicBezTo>
                  <a:pt x="205510" y="165959"/>
                  <a:pt x="156439" y="195837"/>
                  <a:pt x="100668" y="201336"/>
                </a:cubicBezTo>
                <a:cubicBezTo>
                  <a:pt x="44361" y="207059"/>
                  <a:pt x="-1704" y="155814"/>
                  <a:pt x="0" y="10066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2091018771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648A048-A746-4C3E-B73C-07AC4DD2B4F1}"/>
              </a:ext>
            </a:extLst>
          </p:cNvPr>
          <p:cNvSpPr/>
          <p:nvPr/>
        </p:nvSpPr>
        <p:spPr>
          <a:xfrm>
            <a:off x="4030003" y="3323059"/>
            <a:ext cx="201336" cy="201336"/>
          </a:xfrm>
          <a:custGeom>
            <a:avLst/>
            <a:gdLst>
              <a:gd name="connsiteX0" fmla="*/ 0 w 201336"/>
              <a:gd name="connsiteY0" fmla="*/ 100668 h 201336"/>
              <a:gd name="connsiteX1" fmla="*/ 100668 w 201336"/>
              <a:gd name="connsiteY1" fmla="*/ 0 h 201336"/>
              <a:gd name="connsiteX2" fmla="*/ 201336 w 201336"/>
              <a:gd name="connsiteY2" fmla="*/ 100668 h 201336"/>
              <a:gd name="connsiteX3" fmla="*/ 100668 w 201336"/>
              <a:gd name="connsiteY3" fmla="*/ 201336 h 201336"/>
              <a:gd name="connsiteX4" fmla="*/ 0 w 201336"/>
              <a:gd name="connsiteY4" fmla="*/ 100668 h 201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336" h="201336" fill="none" extrusionOk="0">
                <a:moveTo>
                  <a:pt x="0" y="100668"/>
                </a:moveTo>
                <a:cubicBezTo>
                  <a:pt x="7988" y="44048"/>
                  <a:pt x="52371" y="4001"/>
                  <a:pt x="100668" y="0"/>
                </a:cubicBezTo>
                <a:cubicBezTo>
                  <a:pt x="146264" y="-2758"/>
                  <a:pt x="205634" y="46041"/>
                  <a:pt x="201336" y="100668"/>
                </a:cubicBezTo>
                <a:cubicBezTo>
                  <a:pt x="212395" y="155159"/>
                  <a:pt x="153369" y="204409"/>
                  <a:pt x="100668" y="201336"/>
                </a:cubicBezTo>
                <a:cubicBezTo>
                  <a:pt x="46792" y="206625"/>
                  <a:pt x="811" y="164538"/>
                  <a:pt x="0" y="100668"/>
                </a:cubicBezTo>
                <a:close/>
              </a:path>
              <a:path w="201336" h="201336" stroke="0" extrusionOk="0">
                <a:moveTo>
                  <a:pt x="0" y="100668"/>
                </a:moveTo>
                <a:cubicBezTo>
                  <a:pt x="2781" y="42582"/>
                  <a:pt x="40309" y="4144"/>
                  <a:pt x="100668" y="0"/>
                </a:cubicBezTo>
                <a:cubicBezTo>
                  <a:pt x="155548" y="-3526"/>
                  <a:pt x="196970" y="50505"/>
                  <a:pt x="201336" y="100668"/>
                </a:cubicBezTo>
                <a:cubicBezTo>
                  <a:pt x="205510" y="165959"/>
                  <a:pt x="156439" y="195837"/>
                  <a:pt x="100668" y="201336"/>
                </a:cubicBezTo>
                <a:cubicBezTo>
                  <a:pt x="44361" y="207059"/>
                  <a:pt x="-1704" y="155814"/>
                  <a:pt x="0" y="10066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2091018771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DEC9424-5C18-414A-8D27-EAB230CC6059}"/>
              </a:ext>
            </a:extLst>
          </p:cNvPr>
          <p:cNvSpPr/>
          <p:nvPr/>
        </p:nvSpPr>
        <p:spPr>
          <a:xfrm>
            <a:off x="4870300" y="3323059"/>
            <a:ext cx="201336" cy="201336"/>
          </a:xfrm>
          <a:custGeom>
            <a:avLst/>
            <a:gdLst>
              <a:gd name="connsiteX0" fmla="*/ 0 w 201336"/>
              <a:gd name="connsiteY0" fmla="*/ 100668 h 201336"/>
              <a:gd name="connsiteX1" fmla="*/ 100668 w 201336"/>
              <a:gd name="connsiteY1" fmla="*/ 0 h 201336"/>
              <a:gd name="connsiteX2" fmla="*/ 201336 w 201336"/>
              <a:gd name="connsiteY2" fmla="*/ 100668 h 201336"/>
              <a:gd name="connsiteX3" fmla="*/ 100668 w 201336"/>
              <a:gd name="connsiteY3" fmla="*/ 201336 h 201336"/>
              <a:gd name="connsiteX4" fmla="*/ 0 w 201336"/>
              <a:gd name="connsiteY4" fmla="*/ 100668 h 201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336" h="201336" fill="none" extrusionOk="0">
                <a:moveTo>
                  <a:pt x="0" y="100668"/>
                </a:moveTo>
                <a:cubicBezTo>
                  <a:pt x="7988" y="44048"/>
                  <a:pt x="52371" y="4001"/>
                  <a:pt x="100668" y="0"/>
                </a:cubicBezTo>
                <a:cubicBezTo>
                  <a:pt x="146264" y="-2758"/>
                  <a:pt x="205634" y="46041"/>
                  <a:pt x="201336" y="100668"/>
                </a:cubicBezTo>
                <a:cubicBezTo>
                  <a:pt x="212395" y="155159"/>
                  <a:pt x="153369" y="204409"/>
                  <a:pt x="100668" y="201336"/>
                </a:cubicBezTo>
                <a:cubicBezTo>
                  <a:pt x="46792" y="206625"/>
                  <a:pt x="811" y="164538"/>
                  <a:pt x="0" y="100668"/>
                </a:cubicBezTo>
                <a:close/>
              </a:path>
              <a:path w="201336" h="201336" stroke="0" extrusionOk="0">
                <a:moveTo>
                  <a:pt x="0" y="100668"/>
                </a:moveTo>
                <a:cubicBezTo>
                  <a:pt x="2781" y="42582"/>
                  <a:pt x="40309" y="4144"/>
                  <a:pt x="100668" y="0"/>
                </a:cubicBezTo>
                <a:cubicBezTo>
                  <a:pt x="155548" y="-3526"/>
                  <a:pt x="196970" y="50505"/>
                  <a:pt x="201336" y="100668"/>
                </a:cubicBezTo>
                <a:cubicBezTo>
                  <a:pt x="205510" y="165959"/>
                  <a:pt x="156439" y="195837"/>
                  <a:pt x="100668" y="201336"/>
                </a:cubicBezTo>
                <a:cubicBezTo>
                  <a:pt x="44361" y="207059"/>
                  <a:pt x="-1704" y="155814"/>
                  <a:pt x="0" y="10066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2091018771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D38205A-93EA-445F-845A-D24E18BF1209}"/>
              </a:ext>
            </a:extLst>
          </p:cNvPr>
          <p:cNvSpPr/>
          <p:nvPr/>
        </p:nvSpPr>
        <p:spPr>
          <a:xfrm>
            <a:off x="5609929" y="3323059"/>
            <a:ext cx="201336" cy="201336"/>
          </a:xfrm>
          <a:custGeom>
            <a:avLst/>
            <a:gdLst>
              <a:gd name="connsiteX0" fmla="*/ 0 w 201336"/>
              <a:gd name="connsiteY0" fmla="*/ 100668 h 201336"/>
              <a:gd name="connsiteX1" fmla="*/ 100668 w 201336"/>
              <a:gd name="connsiteY1" fmla="*/ 0 h 201336"/>
              <a:gd name="connsiteX2" fmla="*/ 201336 w 201336"/>
              <a:gd name="connsiteY2" fmla="*/ 100668 h 201336"/>
              <a:gd name="connsiteX3" fmla="*/ 100668 w 201336"/>
              <a:gd name="connsiteY3" fmla="*/ 201336 h 201336"/>
              <a:gd name="connsiteX4" fmla="*/ 0 w 201336"/>
              <a:gd name="connsiteY4" fmla="*/ 100668 h 201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336" h="201336" fill="none" extrusionOk="0">
                <a:moveTo>
                  <a:pt x="0" y="100668"/>
                </a:moveTo>
                <a:cubicBezTo>
                  <a:pt x="7988" y="44048"/>
                  <a:pt x="52371" y="4001"/>
                  <a:pt x="100668" y="0"/>
                </a:cubicBezTo>
                <a:cubicBezTo>
                  <a:pt x="146264" y="-2758"/>
                  <a:pt x="205634" y="46041"/>
                  <a:pt x="201336" y="100668"/>
                </a:cubicBezTo>
                <a:cubicBezTo>
                  <a:pt x="212395" y="155159"/>
                  <a:pt x="153369" y="204409"/>
                  <a:pt x="100668" y="201336"/>
                </a:cubicBezTo>
                <a:cubicBezTo>
                  <a:pt x="46792" y="206625"/>
                  <a:pt x="811" y="164538"/>
                  <a:pt x="0" y="100668"/>
                </a:cubicBezTo>
                <a:close/>
              </a:path>
              <a:path w="201336" h="201336" stroke="0" extrusionOk="0">
                <a:moveTo>
                  <a:pt x="0" y="100668"/>
                </a:moveTo>
                <a:cubicBezTo>
                  <a:pt x="2781" y="42582"/>
                  <a:pt x="40309" y="4144"/>
                  <a:pt x="100668" y="0"/>
                </a:cubicBezTo>
                <a:cubicBezTo>
                  <a:pt x="155548" y="-3526"/>
                  <a:pt x="196970" y="50505"/>
                  <a:pt x="201336" y="100668"/>
                </a:cubicBezTo>
                <a:cubicBezTo>
                  <a:pt x="205510" y="165959"/>
                  <a:pt x="156439" y="195837"/>
                  <a:pt x="100668" y="201336"/>
                </a:cubicBezTo>
                <a:cubicBezTo>
                  <a:pt x="44361" y="207059"/>
                  <a:pt x="-1704" y="155814"/>
                  <a:pt x="0" y="10066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2091018771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8E2B186-6ABB-4FA0-AF9E-5F760CE87DC5}"/>
              </a:ext>
            </a:extLst>
          </p:cNvPr>
          <p:cNvSpPr/>
          <p:nvPr/>
        </p:nvSpPr>
        <p:spPr>
          <a:xfrm>
            <a:off x="1779042" y="3323059"/>
            <a:ext cx="201336" cy="201336"/>
          </a:xfrm>
          <a:custGeom>
            <a:avLst/>
            <a:gdLst>
              <a:gd name="connsiteX0" fmla="*/ 0 w 201336"/>
              <a:gd name="connsiteY0" fmla="*/ 100668 h 201336"/>
              <a:gd name="connsiteX1" fmla="*/ 100668 w 201336"/>
              <a:gd name="connsiteY1" fmla="*/ 0 h 201336"/>
              <a:gd name="connsiteX2" fmla="*/ 201336 w 201336"/>
              <a:gd name="connsiteY2" fmla="*/ 100668 h 201336"/>
              <a:gd name="connsiteX3" fmla="*/ 100668 w 201336"/>
              <a:gd name="connsiteY3" fmla="*/ 201336 h 201336"/>
              <a:gd name="connsiteX4" fmla="*/ 0 w 201336"/>
              <a:gd name="connsiteY4" fmla="*/ 100668 h 201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336" h="201336" fill="none" extrusionOk="0">
                <a:moveTo>
                  <a:pt x="0" y="100668"/>
                </a:moveTo>
                <a:cubicBezTo>
                  <a:pt x="7988" y="44048"/>
                  <a:pt x="52371" y="4001"/>
                  <a:pt x="100668" y="0"/>
                </a:cubicBezTo>
                <a:cubicBezTo>
                  <a:pt x="146264" y="-2758"/>
                  <a:pt x="205634" y="46041"/>
                  <a:pt x="201336" y="100668"/>
                </a:cubicBezTo>
                <a:cubicBezTo>
                  <a:pt x="212395" y="155159"/>
                  <a:pt x="153369" y="204409"/>
                  <a:pt x="100668" y="201336"/>
                </a:cubicBezTo>
                <a:cubicBezTo>
                  <a:pt x="46792" y="206625"/>
                  <a:pt x="811" y="164538"/>
                  <a:pt x="0" y="100668"/>
                </a:cubicBezTo>
                <a:close/>
              </a:path>
              <a:path w="201336" h="201336" stroke="0" extrusionOk="0">
                <a:moveTo>
                  <a:pt x="0" y="100668"/>
                </a:moveTo>
                <a:cubicBezTo>
                  <a:pt x="2781" y="42582"/>
                  <a:pt x="40309" y="4144"/>
                  <a:pt x="100668" y="0"/>
                </a:cubicBezTo>
                <a:cubicBezTo>
                  <a:pt x="155548" y="-3526"/>
                  <a:pt x="196970" y="50505"/>
                  <a:pt x="201336" y="100668"/>
                </a:cubicBezTo>
                <a:cubicBezTo>
                  <a:pt x="205510" y="165959"/>
                  <a:pt x="156439" y="195837"/>
                  <a:pt x="100668" y="201336"/>
                </a:cubicBezTo>
                <a:cubicBezTo>
                  <a:pt x="44361" y="207059"/>
                  <a:pt x="-1704" y="155814"/>
                  <a:pt x="0" y="10066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2091018771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7858852-023F-4689-8915-69170A93F314}"/>
              </a:ext>
            </a:extLst>
          </p:cNvPr>
          <p:cNvSpPr/>
          <p:nvPr/>
        </p:nvSpPr>
        <p:spPr>
          <a:xfrm>
            <a:off x="2619339" y="3323059"/>
            <a:ext cx="201336" cy="201336"/>
          </a:xfrm>
          <a:custGeom>
            <a:avLst/>
            <a:gdLst>
              <a:gd name="connsiteX0" fmla="*/ 0 w 201336"/>
              <a:gd name="connsiteY0" fmla="*/ 100668 h 201336"/>
              <a:gd name="connsiteX1" fmla="*/ 100668 w 201336"/>
              <a:gd name="connsiteY1" fmla="*/ 0 h 201336"/>
              <a:gd name="connsiteX2" fmla="*/ 201336 w 201336"/>
              <a:gd name="connsiteY2" fmla="*/ 100668 h 201336"/>
              <a:gd name="connsiteX3" fmla="*/ 100668 w 201336"/>
              <a:gd name="connsiteY3" fmla="*/ 201336 h 201336"/>
              <a:gd name="connsiteX4" fmla="*/ 0 w 201336"/>
              <a:gd name="connsiteY4" fmla="*/ 100668 h 201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336" h="201336" fill="none" extrusionOk="0">
                <a:moveTo>
                  <a:pt x="0" y="100668"/>
                </a:moveTo>
                <a:cubicBezTo>
                  <a:pt x="7988" y="44048"/>
                  <a:pt x="52371" y="4001"/>
                  <a:pt x="100668" y="0"/>
                </a:cubicBezTo>
                <a:cubicBezTo>
                  <a:pt x="146264" y="-2758"/>
                  <a:pt x="205634" y="46041"/>
                  <a:pt x="201336" y="100668"/>
                </a:cubicBezTo>
                <a:cubicBezTo>
                  <a:pt x="212395" y="155159"/>
                  <a:pt x="153369" y="204409"/>
                  <a:pt x="100668" y="201336"/>
                </a:cubicBezTo>
                <a:cubicBezTo>
                  <a:pt x="46792" y="206625"/>
                  <a:pt x="811" y="164538"/>
                  <a:pt x="0" y="100668"/>
                </a:cubicBezTo>
                <a:close/>
              </a:path>
              <a:path w="201336" h="201336" stroke="0" extrusionOk="0">
                <a:moveTo>
                  <a:pt x="0" y="100668"/>
                </a:moveTo>
                <a:cubicBezTo>
                  <a:pt x="2781" y="42582"/>
                  <a:pt x="40309" y="4144"/>
                  <a:pt x="100668" y="0"/>
                </a:cubicBezTo>
                <a:cubicBezTo>
                  <a:pt x="155548" y="-3526"/>
                  <a:pt x="196970" y="50505"/>
                  <a:pt x="201336" y="100668"/>
                </a:cubicBezTo>
                <a:cubicBezTo>
                  <a:pt x="205510" y="165959"/>
                  <a:pt x="156439" y="195837"/>
                  <a:pt x="100668" y="201336"/>
                </a:cubicBezTo>
                <a:cubicBezTo>
                  <a:pt x="44361" y="207059"/>
                  <a:pt x="-1704" y="155814"/>
                  <a:pt x="0" y="10066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2091018771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A0FDD2C-BF5A-4B21-AEE7-1B9403D7F46A}"/>
              </a:ext>
            </a:extLst>
          </p:cNvPr>
          <p:cNvSpPr/>
          <p:nvPr/>
        </p:nvSpPr>
        <p:spPr>
          <a:xfrm>
            <a:off x="3358968" y="3323059"/>
            <a:ext cx="201336" cy="201336"/>
          </a:xfrm>
          <a:custGeom>
            <a:avLst/>
            <a:gdLst>
              <a:gd name="connsiteX0" fmla="*/ 0 w 201336"/>
              <a:gd name="connsiteY0" fmla="*/ 100668 h 201336"/>
              <a:gd name="connsiteX1" fmla="*/ 100668 w 201336"/>
              <a:gd name="connsiteY1" fmla="*/ 0 h 201336"/>
              <a:gd name="connsiteX2" fmla="*/ 201336 w 201336"/>
              <a:gd name="connsiteY2" fmla="*/ 100668 h 201336"/>
              <a:gd name="connsiteX3" fmla="*/ 100668 w 201336"/>
              <a:gd name="connsiteY3" fmla="*/ 201336 h 201336"/>
              <a:gd name="connsiteX4" fmla="*/ 0 w 201336"/>
              <a:gd name="connsiteY4" fmla="*/ 100668 h 201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336" h="201336" fill="none" extrusionOk="0">
                <a:moveTo>
                  <a:pt x="0" y="100668"/>
                </a:moveTo>
                <a:cubicBezTo>
                  <a:pt x="7988" y="44048"/>
                  <a:pt x="52371" y="4001"/>
                  <a:pt x="100668" y="0"/>
                </a:cubicBezTo>
                <a:cubicBezTo>
                  <a:pt x="146264" y="-2758"/>
                  <a:pt x="205634" y="46041"/>
                  <a:pt x="201336" y="100668"/>
                </a:cubicBezTo>
                <a:cubicBezTo>
                  <a:pt x="212395" y="155159"/>
                  <a:pt x="153369" y="204409"/>
                  <a:pt x="100668" y="201336"/>
                </a:cubicBezTo>
                <a:cubicBezTo>
                  <a:pt x="46792" y="206625"/>
                  <a:pt x="811" y="164538"/>
                  <a:pt x="0" y="100668"/>
                </a:cubicBezTo>
                <a:close/>
              </a:path>
              <a:path w="201336" h="201336" stroke="0" extrusionOk="0">
                <a:moveTo>
                  <a:pt x="0" y="100668"/>
                </a:moveTo>
                <a:cubicBezTo>
                  <a:pt x="2781" y="42582"/>
                  <a:pt x="40309" y="4144"/>
                  <a:pt x="100668" y="0"/>
                </a:cubicBezTo>
                <a:cubicBezTo>
                  <a:pt x="155548" y="-3526"/>
                  <a:pt x="196970" y="50505"/>
                  <a:pt x="201336" y="100668"/>
                </a:cubicBezTo>
                <a:cubicBezTo>
                  <a:pt x="205510" y="165959"/>
                  <a:pt x="156439" y="195837"/>
                  <a:pt x="100668" y="201336"/>
                </a:cubicBezTo>
                <a:cubicBezTo>
                  <a:pt x="44361" y="207059"/>
                  <a:pt x="-1704" y="155814"/>
                  <a:pt x="0" y="10066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2091018771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75FA0F8-AB98-404B-B59E-4FA2C22A7FD6}"/>
              </a:ext>
            </a:extLst>
          </p:cNvPr>
          <p:cNvSpPr/>
          <p:nvPr/>
        </p:nvSpPr>
        <p:spPr>
          <a:xfrm>
            <a:off x="3682339" y="3689944"/>
            <a:ext cx="201336" cy="201336"/>
          </a:xfrm>
          <a:custGeom>
            <a:avLst/>
            <a:gdLst>
              <a:gd name="connsiteX0" fmla="*/ 0 w 201336"/>
              <a:gd name="connsiteY0" fmla="*/ 100668 h 201336"/>
              <a:gd name="connsiteX1" fmla="*/ 100668 w 201336"/>
              <a:gd name="connsiteY1" fmla="*/ 0 h 201336"/>
              <a:gd name="connsiteX2" fmla="*/ 201336 w 201336"/>
              <a:gd name="connsiteY2" fmla="*/ 100668 h 201336"/>
              <a:gd name="connsiteX3" fmla="*/ 100668 w 201336"/>
              <a:gd name="connsiteY3" fmla="*/ 201336 h 201336"/>
              <a:gd name="connsiteX4" fmla="*/ 0 w 201336"/>
              <a:gd name="connsiteY4" fmla="*/ 100668 h 201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336" h="201336" fill="none" extrusionOk="0">
                <a:moveTo>
                  <a:pt x="0" y="100668"/>
                </a:moveTo>
                <a:cubicBezTo>
                  <a:pt x="7988" y="44048"/>
                  <a:pt x="52371" y="4001"/>
                  <a:pt x="100668" y="0"/>
                </a:cubicBezTo>
                <a:cubicBezTo>
                  <a:pt x="146264" y="-2758"/>
                  <a:pt x="205634" y="46041"/>
                  <a:pt x="201336" y="100668"/>
                </a:cubicBezTo>
                <a:cubicBezTo>
                  <a:pt x="212395" y="155159"/>
                  <a:pt x="153369" y="204409"/>
                  <a:pt x="100668" y="201336"/>
                </a:cubicBezTo>
                <a:cubicBezTo>
                  <a:pt x="46792" y="206625"/>
                  <a:pt x="811" y="164538"/>
                  <a:pt x="0" y="100668"/>
                </a:cubicBezTo>
                <a:close/>
              </a:path>
              <a:path w="201336" h="201336" stroke="0" extrusionOk="0">
                <a:moveTo>
                  <a:pt x="0" y="100668"/>
                </a:moveTo>
                <a:cubicBezTo>
                  <a:pt x="2781" y="42582"/>
                  <a:pt x="40309" y="4144"/>
                  <a:pt x="100668" y="0"/>
                </a:cubicBezTo>
                <a:cubicBezTo>
                  <a:pt x="155548" y="-3526"/>
                  <a:pt x="196970" y="50505"/>
                  <a:pt x="201336" y="100668"/>
                </a:cubicBezTo>
                <a:cubicBezTo>
                  <a:pt x="205510" y="165959"/>
                  <a:pt x="156439" y="195837"/>
                  <a:pt x="100668" y="201336"/>
                </a:cubicBezTo>
                <a:cubicBezTo>
                  <a:pt x="44361" y="207059"/>
                  <a:pt x="-1704" y="155814"/>
                  <a:pt x="0" y="10066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2091018771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1B17565-EB09-4500-B10F-005A0176D867}"/>
              </a:ext>
            </a:extLst>
          </p:cNvPr>
          <p:cNvSpPr/>
          <p:nvPr/>
        </p:nvSpPr>
        <p:spPr>
          <a:xfrm>
            <a:off x="4522636" y="3689944"/>
            <a:ext cx="201336" cy="201336"/>
          </a:xfrm>
          <a:custGeom>
            <a:avLst/>
            <a:gdLst>
              <a:gd name="connsiteX0" fmla="*/ 0 w 201336"/>
              <a:gd name="connsiteY0" fmla="*/ 100668 h 201336"/>
              <a:gd name="connsiteX1" fmla="*/ 100668 w 201336"/>
              <a:gd name="connsiteY1" fmla="*/ 0 h 201336"/>
              <a:gd name="connsiteX2" fmla="*/ 201336 w 201336"/>
              <a:gd name="connsiteY2" fmla="*/ 100668 h 201336"/>
              <a:gd name="connsiteX3" fmla="*/ 100668 w 201336"/>
              <a:gd name="connsiteY3" fmla="*/ 201336 h 201336"/>
              <a:gd name="connsiteX4" fmla="*/ 0 w 201336"/>
              <a:gd name="connsiteY4" fmla="*/ 100668 h 201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336" h="201336" fill="none" extrusionOk="0">
                <a:moveTo>
                  <a:pt x="0" y="100668"/>
                </a:moveTo>
                <a:cubicBezTo>
                  <a:pt x="7988" y="44048"/>
                  <a:pt x="52371" y="4001"/>
                  <a:pt x="100668" y="0"/>
                </a:cubicBezTo>
                <a:cubicBezTo>
                  <a:pt x="146264" y="-2758"/>
                  <a:pt x="205634" y="46041"/>
                  <a:pt x="201336" y="100668"/>
                </a:cubicBezTo>
                <a:cubicBezTo>
                  <a:pt x="212395" y="155159"/>
                  <a:pt x="153369" y="204409"/>
                  <a:pt x="100668" y="201336"/>
                </a:cubicBezTo>
                <a:cubicBezTo>
                  <a:pt x="46792" y="206625"/>
                  <a:pt x="811" y="164538"/>
                  <a:pt x="0" y="100668"/>
                </a:cubicBezTo>
                <a:close/>
              </a:path>
              <a:path w="201336" h="201336" stroke="0" extrusionOk="0">
                <a:moveTo>
                  <a:pt x="0" y="100668"/>
                </a:moveTo>
                <a:cubicBezTo>
                  <a:pt x="2781" y="42582"/>
                  <a:pt x="40309" y="4144"/>
                  <a:pt x="100668" y="0"/>
                </a:cubicBezTo>
                <a:cubicBezTo>
                  <a:pt x="155548" y="-3526"/>
                  <a:pt x="196970" y="50505"/>
                  <a:pt x="201336" y="100668"/>
                </a:cubicBezTo>
                <a:cubicBezTo>
                  <a:pt x="205510" y="165959"/>
                  <a:pt x="156439" y="195837"/>
                  <a:pt x="100668" y="201336"/>
                </a:cubicBezTo>
                <a:cubicBezTo>
                  <a:pt x="44361" y="207059"/>
                  <a:pt x="-1704" y="155814"/>
                  <a:pt x="0" y="10066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2091018771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7500739-A823-42ED-991D-C5C1DAFB8CD0}"/>
              </a:ext>
            </a:extLst>
          </p:cNvPr>
          <p:cNvSpPr/>
          <p:nvPr/>
        </p:nvSpPr>
        <p:spPr>
          <a:xfrm>
            <a:off x="5262265" y="3689944"/>
            <a:ext cx="201336" cy="201336"/>
          </a:xfrm>
          <a:custGeom>
            <a:avLst/>
            <a:gdLst>
              <a:gd name="connsiteX0" fmla="*/ 0 w 201336"/>
              <a:gd name="connsiteY0" fmla="*/ 100668 h 201336"/>
              <a:gd name="connsiteX1" fmla="*/ 100668 w 201336"/>
              <a:gd name="connsiteY1" fmla="*/ 0 h 201336"/>
              <a:gd name="connsiteX2" fmla="*/ 201336 w 201336"/>
              <a:gd name="connsiteY2" fmla="*/ 100668 h 201336"/>
              <a:gd name="connsiteX3" fmla="*/ 100668 w 201336"/>
              <a:gd name="connsiteY3" fmla="*/ 201336 h 201336"/>
              <a:gd name="connsiteX4" fmla="*/ 0 w 201336"/>
              <a:gd name="connsiteY4" fmla="*/ 100668 h 201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336" h="201336" fill="none" extrusionOk="0">
                <a:moveTo>
                  <a:pt x="0" y="100668"/>
                </a:moveTo>
                <a:cubicBezTo>
                  <a:pt x="7988" y="44048"/>
                  <a:pt x="52371" y="4001"/>
                  <a:pt x="100668" y="0"/>
                </a:cubicBezTo>
                <a:cubicBezTo>
                  <a:pt x="146264" y="-2758"/>
                  <a:pt x="205634" y="46041"/>
                  <a:pt x="201336" y="100668"/>
                </a:cubicBezTo>
                <a:cubicBezTo>
                  <a:pt x="212395" y="155159"/>
                  <a:pt x="153369" y="204409"/>
                  <a:pt x="100668" y="201336"/>
                </a:cubicBezTo>
                <a:cubicBezTo>
                  <a:pt x="46792" y="206625"/>
                  <a:pt x="811" y="164538"/>
                  <a:pt x="0" y="100668"/>
                </a:cubicBezTo>
                <a:close/>
              </a:path>
              <a:path w="201336" h="201336" stroke="0" extrusionOk="0">
                <a:moveTo>
                  <a:pt x="0" y="100668"/>
                </a:moveTo>
                <a:cubicBezTo>
                  <a:pt x="2781" y="42582"/>
                  <a:pt x="40309" y="4144"/>
                  <a:pt x="100668" y="0"/>
                </a:cubicBezTo>
                <a:cubicBezTo>
                  <a:pt x="155548" y="-3526"/>
                  <a:pt x="196970" y="50505"/>
                  <a:pt x="201336" y="100668"/>
                </a:cubicBezTo>
                <a:cubicBezTo>
                  <a:pt x="205510" y="165959"/>
                  <a:pt x="156439" y="195837"/>
                  <a:pt x="100668" y="201336"/>
                </a:cubicBezTo>
                <a:cubicBezTo>
                  <a:pt x="44361" y="207059"/>
                  <a:pt x="-1704" y="155814"/>
                  <a:pt x="0" y="10066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2091018771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1A30D6C-759B-47EE-A76A-027145ECBBF0}"/>
              </a:ext>
            </a:extLst>
          </p:cNvPr>
          <p:cNvSpPr/>
          <p:nvPr/>
        </p:nvSpPr>
        <p:spPr>
          <a:xfrm>
            <a:off x="2271675" y="3689944"/>
            <a:ext cx="201336" cy="201336"/>
          </a:xfrm>
          <a:custGeom>
            <a:avLst/>
            <a:gdLst>
              <a:gd name="connsiteX0" fmla="*/ 0 w 201336"/>
              <a:gd name="connsiteY0" fmla="*/ 100668 h 201336"/>
              <a:gd name="connsiteX1" fmla="*/ 100668 w 201336"/>
              <a:gd name="connsiteY1" fmla="*/ 0 h 201336"/>
              <a:gd name="connsiteX2" fmla="*/ 201336 w 201336"/>
              <a:gd name="connsiteY2" fmla="*/ 100668 h 201336"/>
              <a:gd name="connsiteX3" fmla="*/ 100668 w 201336"/>
              <a:gd name="connsiteY3" fmla="*/ 201336 h 201336"/>
              <a:gd name="connsiteX4" fmla="*/ 0 w 201336"/>
              <a:gd name="connsiteY4" fmla="*/ 100668 h 201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336" h="201336" fill="none" extrusionOk="0">
                <a:moveTo>
                  <a:pt x="0" y="100668"/>
                </a:moveTo>
                <a:cubicBezTo>
                  <a:pt x="7988" y="44048"/>
                  <a:pt x="52371" y="4001"/>
                  <a:pt x="100668" y="0"/>
                </a:cubicBezTo>
                <a:cubicBezTo>
                  <a:pt x="146264" y="-2758"/>
                  <a:pt x="205634" y="46041"/>
                  <a:pt x="201336" y="100668"/>
                </a:cubicBezTo>
                <a:cubicBezTo>
                  <a:pt x="212395" y="155159"/>
                  <a:pt x="153369" y="204409"/>
                  <a:pt x="100668" y="201336"/>
                </a:cubicBezTo>
                <a:cubicBezTo>
                  <a:pt x="46792" y="206625"/>
                  <a:pt x="811" y="164538"/>
                  <a:pt x="0" y="100668"/>
                </a:cubicBezTo>
                <a:close/>
              </a:path>
              <a:path w="201336" h="201336" stroke="0" extrusionOk="0">
                <a:moveTo>
                  <a:pt x="0" y="100668"/>
                </a:moveTo>
                <a:cubicBezTo>
                  <a:pt x="2781" y="42582"/>
                  <a:pt x="40309" y="4144"/>
                  <a:pt x="100668" y="0"/>
                </a:cubicBezTo>
                <a:cubicBezTo>
                  <a:pt x="155548" y="-3526"/>
                  <a:pt x="196970" y="50505"/>
                  <a:pt x="201336" y="100668"/>
                </a:cubicBezTo>
                <a:cubicBezTo>
                  <a:pt x="205510" y="165959"/>
                  <a:pt x="156439" y="195837"/>
                  <a:pt x="100668" y="201336"/>
                </a:cubicBezTo>
                <a:cubicBezTo>
                  <a:pt x="44361" y="207059"/>
                  <a:pt x="-1704" y="155814"/>
                  <a:pt x="0" y="10066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2091018771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0189782-C2BE-4B4B-8DF2-7FACF61161E0}"/>
              </a:ext>
            </a:extLst>
          </p:cNvPr>
          <p:cNvSpPr/>
          <p:nvPr/>
        </p:nvSpPr>
        <p:spPr>
          <a:xfrm>
            <a:off x="3011304" y="3689944"/>
            <a:ext cx="201336" cy="201336"/>
          </a:xfrm>
          <a:custGeom>
            <a:avLst/>
            <a:gdLst>
              <a:gd name="connsiteX0" fmla="*/ 0 w 201336"/>
              <a:gd name="connsiteY0" fmla="*/ 100668 h 201336"/>
              <a:gd name="connsiteX1" fmla="*/ 100668 w 201336"/>
              <a:gd name="connsiteY1" fmla="*/ 0 h 201336"/>
              <a:gd name="connsiteX2" fmla="*/ 201336 w 201336"/>
              <a:gd name="connsiteY2" fmla="*/ 100668 h 201336"/>
              <a:gd name="connsiteX3" fmla="*/ 100668 w 201336"/>
              <a:gd name="connsiteY3" fmla="*/ 201336 h 201336"/>
              <a:gd name="connsiteX4" fmla="*/ 0 w 201336"/>
              <a:gd name="connsiteY4" fmla="*/ 100668 h 201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336" h="201336" fill="none" extrusionOk="0">
                <a:moveTo>
                  <a:pt x="0" y="100668"/>
                </a:moveTo>
                <a:cubicBezTo>
                  <a:pt x="7988" y="44048"/>
                  <a:pt x="52371" y="4001"/>
                  <a:pt x="100668" y="0"/>
                </a:cubicBezTo>
                <a:cubicBezTo>
                  <a:pt x="146264" y="-2758"/>
                  <a:pt x="205634" y="46041"/>
                  <a:pt x="201336" y="100668"/>
                </a:cubicBezTo>
                <a:cubicBezTo>
                  <a:pt x="212395" y="155159"/>
                  <a:pt x="153369" y="204409"/>
                  <a:pt x="100668" y="201336"/>
                </a:cubicBezTo>
                <a:cubicBezTo>
                  <a:pt x="46792" y="206625"/>
                  <a:pt x="811" y="164538"/>
                  <a:pt x="0" y="100668"/>
                </a:cubicBezTo>
                <a:close/>
              </a:path>
              <a:path w="201336" h="201336" stroke="0" extrusionOk="0">
                <a:moveTo>
                  <a:pt x="0" y="100668"/>
                </a:moveTo>
                <a:cubicBezTo>
                  <a:pt x="2781" y="42582"/>
                  <a:pt x="40309" y="4144"/>
                  <a:pt x="100668" y="0"/>
                </a:cubicBezTo>
                <a:cubicBezTo>
                  <a:pt x="155548" y="-3526"/>
                  <a:pt x="196970" y="50505"/>
                  <a:pt x="201336" y="100668"/>
                </a:cubicBezTo>
                <a:cubicBezTo>
                  <a:pt x="205510" y="165959"/>
                  <a:pt x="156439" y="195837"/>
                  <a:pt x="100668" y="201336"/>
                </a:cubicBezTo>
                <a:cubicBezTo>
                  <a:pt x="44361" y="207059"/>
                  <a:pt x="-1704" y="155814"/>
                  <a:pt x="0" y="10066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2091018771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ross 25">
            <a:extLst>
              <a:ext uri="{FF2B5EF4-FFF2-40B4-BE49-F238E27FC236}">
                <a16:creationId xmlns:a16="http://schemas.microsoft.com/office/drawing/2014/main" id="{53046DE1-35BB-47EC-818A-943D350762A8}"/>
              </a:ext>
            </a:extLst>
          </p:cNvPr>
          <p:cNvSpPr/>
          <p:nvPr/>
        </p:nvSpPr>
        <p:spPr>
          <a:xfrm rot="2700000">
            <a:off x="3629710" y="4376296"/>
            <a:ext cx="283226" cy="313626"/>
          </a:xfrm>
          <a:custGeom>
            <a:avLst/>
            <a:gdLst>
              <a:gd name="connsiteX0" fmla="*/ 0 w 283226"/>
              <a:gd name="connsiteY0" fmla="*/ 93388 h 313626"/>
              <a:gd name="connsiteX1" fmla="*/ 93388 w 283226"/>
              <a:gd name="connsiteY1" fmla="*/ 93388 h 313626"/>
              <a:gd name="connsiteX2" fmla="*/ 93388 w 283226"/>
              <a:gd name="connsiteY2" fmla="*/ 0 h 313626"/>
              <a:gd name="connsiteX3" fmla="*/ 189838 w 283226"/>
              <a:gd name="connsiteY3" fmla="*/ 0 h 313626"/>
              <a:gd name="connsiteX4" fmla="*/ 189838 w 283226"/>
              <a:gd name="connsiteY4" fmla="*/ 93388 h 313626"/>
              <a:gd name="connsiteX5" fmla="*/ 283226 w 283226"/>
              <a:gd name="connsiteY5" fmla="*/ 93388 h 313626"/>
              <a:gd name="connsiteX6" fmla="*/ 283226 w 283226"/>
              <a:gd name="connsiteY6" fmla="*/ 220238 h 313626"/>
              <a:gd name="connsiteX7" fmla="*/ 189838 w 283226"/>
              <a:gd name="connsiteY7" fmla="*/ 220238 h 313626"/>
              <a:gd name="connsiteX8" fmla="*/ 189838 w 283226"/>
              <a:gd name="connsiteY8" fmla="*/ 313626 h 313626"/>
              <a:gd name="connsiteX9" fmla="*/ 93388 w 283226"/>
              <a:gd name="connsiteY9" fmla="*/ 313626 h 313626"/>
              <a:gd name="connsiteX10" fmla="*/ 93388 w 283226"/>
              <a:gd name="connsiteY10" fmla="*/ 220238 h 313626"/>
              <a:gd name="connsiteX11" fmla="*/ 0 w 283226"/>
              <a:gd name="connsiteY11" fmla="*/ 220238 h 313626"/>
              <a:gd name="connsiteX12" fmla="*/ 0 w 283226"/>
              <a:gd name="connsiteY12" fmla="*/ 93388 h 313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3226" h="313626" fill="none" extrusionOk="0">
                <a:moveTo>
                  <a:pt x="0" y="93388"/>
                </a:moveTo>
                <a:cubicBezTo>
                  <a:pt x="21715" y="89520"/>
                  <a:pt x="46720" y="95498"/>
                  <a:pt x="93388" y="93388"/>
                </a:cubicBezTo>
                <a:cubicBezTo>
                  <a:pt x="92213" y="55948"/>
                  <a:pt x="92607" y="34547"/>
                  <a:pt x="93388" y="0"/>
                </a:cubicBezTo>
                <a:cubicBezTo>
                  <a:pt x="138462" y="1841"/>
                  <a:pt x="162105" y="-1999"/>
                  <a:pt x="189838" y="0"/>
                </a:cubicBezTo>
                <a:cubicBezTo>
                  <a:pt x="186416" y="44046"/>
                  <a:pt x="185918" y="62839"/>
                  <a:pt x="189838" y="93388"/>
                </a:cubicBezTo>
                <a:cubicBezTo>
                  <a:pt x="234481" y="96229"/>
                  <a:pt x="249668" y="95475"/>
                  <a:pt x="283226" y="93388"/>
                </a:cubicBezTo>
                <a:cubicBezTo>
                  <a:pt x="284238" y="149892"/>
                  <a:pt x="287566" y="188083"/>
                  <a:pt x="283226" y="220238"/>
                </a:cubicBezTo>
                <a:cubicBezTo>
                  <a:pt x="254071" y="220329"/>
                  <a:pt x="226081" y="215607"/>
                  <a:pt x="189838" y="220238"/>
                </a:cubicBezTo>
                <a:cubicBezTo>
                  <a:pt x="187252" y="247345"/>
                  <a:pt x="185886" y="270233"/>
                  <a:pt x="189838" y="313626"/>
                </a:cubicBezTo>
                <a:cubicBezTo>
                  <a:pt x="169913" y="315337"/>
                  <a:pt x="119149" y="314594"/>
                  <a:pt x="93388" y="313626"/>
                </a:cubicBezTo>
                <a:cubicBezTo>
                  <a:pt x="91583" y="281487"/>
                  <a:pt x="97858" y="244927"/>
                  <a:pt x="93388" y="220238"/>
                </a:cubicBezTo>
                <a:cubicBezTo>
                  <a:pt x="50854" y="222198"/>
                  <a:pt x="23658" y="224700"/>
                  <a:pt x="0" y="220238"/>
                </a:cubicBezTo>
                <a:cubicBezTo>
                  <a:pt x="-1616" y="193001"/>
                  <a:pt x="-5980" y="139808"/>
                  <a:pt x="0" y="93388"/>
                </a:cubicBezTo>
                <a:close/>
              </a:path>
              <a:path w="283226" h="313626" stroke="0" extrusionOk="0">
                <a:moveTo>
                  <a:pt x="0" y="93388"/>
                </a:moveTo>
                <a:cubicBezTo>
                  <a:pt x="42880" y="93368"/>
                  <a:pt x="53290" y="94552"/>
                  <a:pt x="93388" y="93388"/>
                </a:cubicBezTo>
                <a:cubicBezTo>
                  <a:pt x="88939" y="64153"/>
                  <a:pt x="90554" y="24801"/>
                  <a:pt x="93388" y="0"/>
                </a:cubicBezTo>
                <a:cubicBezTo>
                  <a:pt x="129622" y="-28"/>
                  <a:pt x="155993" y="-804"/>
                  <a:pt x="189838" y="0"/>
                </a:cubicBezTo>
                <a:cubicBezTo>
                  <a:pt x="193769" y="29416"/>
                  <a:pt x="191436" y="47897"/>
                  <a:pt x="189838" y="93388"/>
                </a:cubicBezTo>
                <a:cubicBezTo>
                  <a:pt x="225776" y="91990"/>
                  <a:pt x="259333" y="90058"/>
                  <a:pt x="283226" y="93388"/>
                </a:cubicBezTo>
                <a:cubicBezTo>
                  <a:pt x="277507" y="150906"/>
                  <a:pt x="281781" y="178101"/>
                  <a:pt x="283226" y="220238"/>
                </a:cubicBezTo>
                <a:cubicBezTo>
                  <a:pt x="250994" y="218687"/>
                  <a:pt x="225553" y="218168"/>
                  <a:pt x="189838" y="220238"/>
                </a:cubicBezTo>
                <a:cubicBezTo>
                  <a:pt x="190193" y="249528"/>
                  <a:pt x="187761" y="294060"/>
                  <a:pt x="189838" y="313626"/>
                </a:cubicBezTo>
                <a:cubicBezTo>
                  <a:pt x="149884" y="311076"/>
                  <a:pt x="130100" y="310067"/>
                  <a:pt x="93388" y="313626"/>
                </a:cubicBezTo>
                <a:cubicBezTo>
                  <a:pt x="89473" y="286250"/>
                  <a:pt x="90252" y="251551"/>
                  <a:pt x="93388" y="220238"/>
                </a:cubicBezTo>
                <a:cubicBezTo>
                  <a:pt x="73077" y="218049"/>
                  <a:pt x="42722" y="215895"/>
                  <a:pt x="0" y="220238"/>
                </a:cubicBezTo>
                <a:cubicBezTo>
                  <a:pt x="-3972" y="177546"/>
                  <a:pt x="3070" y="145252"/>
                  <a:pt x="0" y="93388"/>
                </a:cubicBezTo>
                <a:close/>
              </a:path>
            </a:pathLst>
          </a:custGeom>
          <a:solidFill>
            <a:srgbClr val="00F900"/>
          </a:solidFill>
          <a:ln w="38100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435096769">
                  <a:prstGeom prst="plus">
                    <a:avLst>
                      <a:gd name="adj" fmla="val 3297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EA137EC5-B83E-4F05-AA23-B907E0DCC2B7}"/>
                  </a:ext>
                </a:extLst>
              </p14:cNvPr>
              <p14:cNvContentPartPr/>
              <p14:nvPr/>
            </p14:nvContentPartPr>
            <p14:xfrm>
              <a:off x="2719363" y="3352878"/>
              <a:ext cx="721440" cy="13824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EA137EC5-B83E-4F05-AA23-B907E0DCC2B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710723" y="3343878"/>
                <a:ext cx="739080" cy="155880"/>
              </a:xfrm>
              <a:prstGeom prst="rect">
                <a:avLst/>
              </a:prstGeom>
            </p:spPr>
          </p:pic>
        </mc:Fallback>
      </mc:AlternateContent>
      <p:sp>
        <p:nvSpPr>
          <p:cNvPr id="58" name="Oval 57">
            <a:extLst>
              <a:ext uri="{FF2B5EF4-FFF2-40B4-BE49-F238E27FC236}">
                <a16:creationId xmlns:a16="http://schemas.microsoft.com/office/drawing/2014/main" id="{A111AA51-F5D9-4ADA-B245-8455C9F46469}"/>
              </a:ext>
            </a:extLst>
          </p:cNvPr>
          <p:cNvSpPr/>
          <p:nvPr/>
        </p:nvSpPr>
        <p:spPr>
          <a:xfrm>
            <a:off x="1534221" y="2951409"/>
            <a:ext cx="201336" cy="201336"/>
          </a:xfrm>
          <a:custGeom>
            <a:avLst/>
            <a:gdLst>
              <a:gd name="connsiteX0" fmla="*/ 0 w 201336"/>
              <a:gd name="connsiteY0" fmla="*/ 100668 h 201336"/>
              <a:gd name="connsiteX1" fmla="*/ 100668 w 201336"/>
              <a:gd name="connsiteY1" fmla="*/ 0 h 201336"/>
              <a:gd name="connsiteX2" fmla="*/ 201336 w 201336"/>
              <a:gd name="connsiteY2" fmla="*/ 100668 h 201336"/>
              <a:gd name="connsiteX3" fmla="*/ 100668 w 201336"/>
              <a:gd name="connsiteY3" fmla="*/ 201336 h 201336"/>
              <a:gd name="connsiteX4" fmla="*/ 0 w 201336"/>
              <a:gd name="connsiteY4" fmla="*/ 100668 h 201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336" h="201336" fill="none" extrusionOk="0">
                <a:moveTo>
                  <a:pt x="0" y="100668"/>
                </a:moveTo>
                <a:cubicBezTo>
                  <a:pt x="7988" y="44048"/>
                  <a:pt x="52371" y="4001"/>
                  <a:pt x="100668" y="0"/>
                </a:cubicBezTo>
                <a:cubicBezTo>
                  <a:pt x="146264" y="-2758"/>
                  <a:pt x="205634" y="46041"/>
                  <a:pt x="201336" y="100668"/>
                </a:cubicBezTo>
                <a:cubicBezTo>
                  <a:pt x="212395" y="155159"/>
                  <a:pt x="153369" y="204409"/>
                  <a:pt x="100668" y="201336"/>
                </a:cubicBezTo>
                <a:cubicBezTo>
                  <a:pt x="46792" y="206625"/>
                  <a:pt x="811" y="164538"/>
                  <a:pt x="0" y="100668"/>
                </a:cubicBezTo>
                <a:close/>
              </a:path>
              <a:path w="201336" h="201336" stroke="0" extrusionOk="0">
                <a:moveTo>
                  <a:pt x="0" y="100668"/>
                </a:moveTo>
                <a:cubicBezTo>
                  <a:pt x="2781" y="42582"/>
                  <a:pt x="40309" y="4144"/>
                  <a:pt x="100668" y="0"/>
                </a:cubicBezTo>
                <a:cubicBezTo>
                  <a:pt x="155548" y="-3526"/>
                  <a:pt x="196970" y="50505"/>
                  <a:pt x="201336" y="100668"/>
                </a:cubicBezTo>
                <a:cubicBezTo>
                  <a:pt x="205510" y="165959"/>
                  <a:pt x="156439" y="195837"/>
                  <a:pt x="100668" y="201336"/>
                </a:cubicBezTo>
                <a:cubicBezTo>
                  <a:pt x="44361" y="207059"/>
                  <a:pt x="-1704" y="155814"/>
                  <a:pt x="0" y="10066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2091018771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6E5CA032-A57E-4A4D-AB7D-B781FD95D30C}"/>
              </a:ext>
            </a:extLst>
          </p:cNvPr>
          <p:cNvSpPr/>
          <p:nvPr/>
        </p:nvSpPr>
        <p:spPr>
          <a:xfrm>
            <a:off x="1534221" y="3689944"/>
            <a:ext cx="201336" cy="201336"/>
          </a:xfrm>
          <a:custGeom>
            <a:avLst/>
            <a:gdLst>
              <a:gd name="connsiteX0" fmla="*/ 0 w 201336"/>
              <a:gd name="connsiteY0" fmla="*/ 100668 h 201336"/>
              <a:gd name="connsiteX1" fmla="*/ 100668 w 201336"/>
              <a:gd name="connsiteY1" fmla="*/ 0 h 201336"/>
              <a:gd name="connsiteX2" fmla="*/ 201336 w 201336"/>
              <a:gd name="connsiteY2" fmla="*/ 100668 h 201336"/>
              <a:gd name="connsiteX3" fmla="*/ 100668 w 201336"/>
              <a:gd name="connsiteY3" fmla="*/ 201336 h 201336"/>
              <a:gd name="connsiteX4" fmla="*/ 0 w 201336"/>
              <a:gd name="connsiteY4" fmla="*/ 100668 h 201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336" h="201336" fill="none" extrusionOk="0">
                <a:moveTo>
                  <a:pt x="0" y="100668"/>
                </a:moveTo>
                <a:cubicBezTo>
                  <a:pt x="7988" y="44048"/>
                  <a:pt x="52371" y="4001"/>
                  <a:pt x="100668" y="0"/>
                </a:cubicBezTo>
                <a:cubicBezTo>
                  <a:pt x="146264" y="-2758"/>
                  <a:pt x="205634" y="46041"/>
                  <a:pt x="201336" y="100668"/>
                </a:cubicBezTo>
                <a:cubicBezTo>
                  <a:pt x="212395" y="155159"/>
                  <a:pt x="153369" y="204409"/>
                  <a:pt x="100668" y="201336"/>
                </a:cubicBezTo>
                <a:cubicBezTo>
                  <a:pt x="46792" y="206625"/>
                  <a:pt x="811" y="164538"/>
                  <a:pt x="0" y="100668"/>
                </a:cubicBezTo>
                <a:close/>
              </a:path>
              <a:path w="201336" h="201336" stroke="0" extrusionOk="0">
                <a:moveTo>
                  <a:pt x="0" y="100668"/>
                </a:moveTo>
                <a:cubicBezTo>
                  <a:pt x="2781" y="42582"/>
                  <a:pt x="40309" y="4144"/>
                  <a:pt x="100668" y="0"/>
                </a:cubicBezTo>
                <a:cubicBezTo>
                  <a:pt x="155548" y="-3526"/>
                  <a:pt x="196970" y="50505"/>
                  <a:pt x="201336" y="100668"/>
                </a:cubicBezTo>
                <a:cubicBezTo>
                  <a:pt x="205510" y="165959"/>
                  <a:pt x="156439" y="195837"/>
                  <a:pt x="100668" y="201336"/>
                </a:cubicBezTo>
                <a:cubicBezTo>
                  <a:pt x="44361" y="207059"/>
                  <a:pt x="-1704" y="155814"/>
                  <a:pt x="0" y="10066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2091018771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A354F972-F462-4405-892E-E07D1B525C98}"/>
                  </a:ext>
                </a:extLst>
              </p14:cNvPr>
              <p14:cNvContentPartPr/>
              <p14:nvPr/>
            </p14:nvContentPartPr>
            <p14:xfrm rot="5400000">
              <a:off x="2751252" y="3352878"/>
              <a:ext cx="721440" cy="13824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A354F972-F462-4405-892E-E07D1B525C9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 rot="5400000">
                <a:off x="2742612" y="3343878"/>
                <a:ext cx="739080" cy="155880"/>
              </a:xfrm>
              <a:prstGeom prst="rect">
                <a:avLst/>
              </a:prstGeom>
            </p:spPr>
          </p:pic>
        </mc:Fallback>
      </mc:AlternateContent>
      <p:sp>
        <p:nvSpPr>
          <p:cNvPr id="56" name="TextBox 55">
            <a:extLst>
              <a:ext uri="{FF2B5EF4-FFF2-40B4-BE49-F238E27FC236}">
                <a16:creationId xmlns:a16="http://schemas.microsoft.com/office/drawing/2014/main" id="{3137EA89-BA7D-4FC4-AF11-B479DCD49E6C}"/>
              </a:ext>
            </a:extLst>
          </p:cNvPr>
          <p:cNvSpPr txBox="1"/>
          <p:nvPr/>
        </p:nvSpPr>
        <p:spPr>
          <a:xfrm>
            <a:off x="2883133" y="3323059"/>
            <a:ext cx="445894" cy="215444"/>
          </a:xfrm>
          <a:prstGeom prst="rect">
            <a:avLst/>
          </a:prstGeom>
          <a:solidFill>
            <a:srgbClr val="40404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20 cm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08FF09D9-6E48-4D12-980D-F1B1BBA968C1}"/>
              </a:ext>
            </a:extLst>
          </p:cNvPr>
          <p:cNvGrpSpPr/>
          <p:nvPr/>
        </p:nvGrpSpPr>
        <p:grpSpPr>
          <a:xfrm>
            <a:off x="1141009" y="2150535"/>
            <a:ext cx="5005387" cy="215444"/>
            <a:chOff x="1141009" y="925741"/>
            <a:chExt cx="5005387" cy="215444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5EE43B9-D643-4F90-B917-1FADD88C4262}"/>
                </a:ext>
              </a:extLst>
            </p:cNvPr>
            <p:cNvCxnSpPr/>
            <p:nvPr/>
          </p:nvCxnSpPr>
          <p:spPr>
            <a:xfrm>
              <a:off x="1141009" y="1033463"/>
              <a:ext cx="5005387" cy="0"/>
            </a:xfrm>
            <a:prstGeom prst="line">
              <a:avLst/>
            </a:prstGeom>
            <a:ln w="28575"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4980AD1F-3F94-4FEE-98B4-A1E502EB51EF}"/>
                </a:ext>
              </a:extLst>
            </p:cNvPr>
            <p:cNvSpPr txBox="1"/>
            <p:nvPr/>
          </p:nvSpPr>
          <p:spPr>
            <a:xfrm>
              <a:off x="3523391" y="925741"/>
              <a:ext cx="519232" cy="2154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/>
                <a:t>120 cm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7BFAA868-C8A0-4E5E-8635-5E2F7892A044}"/>
              </a:ext>
            </a:extLst>
          </p:cNvPr>
          <p:cNvGrpSpPr/>
          <p:nvPr/>
        </p:nvGrpSpPr>
        <p:grpSpPr>
          <a:xfrm rot="2395180">
            <a:off x="569036" y="1563153"/>
            <a:ext cx="467634" cy="495023"/>
            <a:chOff x="358140" y="335279"/>
            <a:chExt cx="467634" cy="495023"/>
          </a:xfrm>
        </p:grpSpPr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CC55BC1D-84CF-4721-A730-584880EBFEEC}"/>
                </a:ext>
              </a:extLst>
            </p:cNvPr>
            <p:cNvSpPr/>
            <p:nvPr/>
          </p:nvSpPr>
          <p:spPr>
            <a:xfrm>
              <a:off x="358140" y="335280"/>
              <a:ext cx="342900" cy="495022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lowchart: Direct Access Storage 67">
              <a:extLst>
                <a:ext uri="{FF2B5EF4-FFF2-40B4-BE49-F238E27FC236}">
                  <a16:creationId xmlns:a16="http://schemas.microsoft.com/office/drawing/2014/main" id="{B30D9F08-FCFC-4DDE-8A76-4102A8B56814}"/>
                </a:ext>
              </a:extLst>
            </p:cNvPr>
            <p:cNvSpPr/>
            <p:nvPr/>
          </p:nvSpPr>
          <p:spPr>
            <a:xfrm>
              <a:off x="576305" y="335279"/>
              <a:ext cx="249469" cy="388619"/>
            </a:xfrm>
            <a:prstGeom prst="flowChartMagneticDrum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142AA49C-B013-4198-955C-BFD713822F3E}"/>
              </a:ext>
            </a:extLst>
          </p:cNvPr>
          <p:cNvGrpSpPr/>
          <p:nvPr/>
        </p:nvGrpSpPr>
        <p:grpSpPr>
          <a:xfrm rot="19204820" flipH="1">
            <a:off x="6250736" y="1589270"/>
            <a:ext cx="467634" cy="495023"/>
            <a:chOff x="358140" y="335279"/>
            <a:chExt cx="467634" cy="495023"/>
          </a:xfrm>
        </p:grpSpPr>
        <p:sp>
          <p:nvSpPr>
            <p:cNvPr id="71" name="Rectangle: Rounded Corners 70">
              <a:extLst>
                <a:ext uri="{FF2B5EF4-FFF2-40B4-BE49-F238E27FC236}">
                  <a16:creationId xmlns:a16="http://schemas.microsoft.com/office/drawing/2014/main" id="{D551C2BE-64C9-489A-80FC-F32D9CDE922D}"/>
                </a:ext>
              </a:extLst>
            </p:cNvPr>
            <p:cNvSpPr/>
            <p:nvPr/>
          </p:nvSpPr>
          <p:spPr>
            <a:xfrm>
              <a:off x="358140" y="335280"/>
              <a:ext cx="342900" cy="495022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Flowchart: Direct Access Storage 71">
              <a:extLst>
                <a:ext uri="{FF2B5EF4-FFF2-40B4-BE49-F238E27FC236}">
                  <a16:creationId xmlns:a16="http://schemas.microsoft.com/office/drawing/2014/main" id="{744C8AF6-D641-463E-9830-0B2422042416}"/>
                </a:ext>
              </a:extLst>
            </p:cNvPr>
            <p:cNvSpPr/>
            <p:nvPr/>
          </p:nvSpPr>
          <p:spPr>
            <a:xfrm>
              <a:off x="576305" y="335279"/>
              <a:ext cx="249469" cy="388619"/>
            </a:xfrm>
            <a:prstGeom prst="flowChartMagneticDrum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25365CED-1F4F-44C6-99C7-F6B80D0EC8F7}"/>
              </a:ext>
            </a:extLst>
          </p:cNvPr>
          <p:cNvGrpSpPr/>
          <p:nvPr/>
        </p:nvGrpSpPr>
        <p:grpSpPr>
          <a:xfrm flipH="1">
            <a:off x="6368631" y="3245105"/>
            <a:ext cx="467634" cy="495023"/>
            <a:chOff x="358140" y="335279"/>
            <a:chExt cx="467634" cy="495023"/>
          </a:xfrm>
        </p:grpSpPr>
        <p:sp>
          <p:nvSpPr>
            <p:cNvPr id="74" name="Rectangle: Rounded Corners 73">
              <a:extLst>
                <a:ext uri="{FF2B5EF4-FFF2-40B4-BE49-F238E27FC236}">
                  <a16:creationId xmlns:a16="http://schemas.microsoft.com/office/drawing/2014/main" id="{F210A2BA-9F42-45A2-82D7-961401FEB182}"/>
                </a:ext>
              </a:extLst>
            </p:cNvPr>
            <p:cNvSpPr/>
            <p:nvPr/>
          </p:nvSpPr>
          <p:spPr>
            <a:xfrm>
              <a:off x="358140" y="335280"/>
              <a:ext cx="342900" cy="495022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Flowchart: Direct Access Storage 74">
              <a:extLst>
                <a:ext uri="{FF2B5EF4-FFF2-40B4-BE49-F238E27FC236}">
                  <a16:creationId xmlns:a16="http://schemas.microsoft.com/office/drawing/2014/main" id="{5844A6E9-3794-4DB4-AB88-D57BEC830427}"/>
                </a:ext>
              </a:extLst>
            </p:cNvPr>
            <p:cNvSpPr/>
            <p:nvPr/>
          </p:nvSpPr>
          <p:spPr>
            <a:xfrm>
              <a:off x="576305" y="335279"/>
              <a:ext cx="249469" cy="388619"/>
            </a:xfrm>
            <a:prstGeom prst="flowChartMagneticDrum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7C0DE26-FB78-49CE-BA94-1FA0699D1BBE}"/>
              </a:ext>
            </a:extLst>
          </p:cNvPr>
          <p:cNvGrpSpPr/>
          <p:nvPr/>
        </p:nvGrpSpPr>
        <p:grpSpPr>
          <a:xfrm>
            <a:off x="325840" y="3245105"/>
            <a:ext cx="467634" cy="495023"/>
            <a:chOff x="358140" y="335279"/>
            <a:chExt cx="467634" cy="495023"/>
          </a:xfrm>
        </p:grpSpPr>
        <p:sp>
          <p:nvSpPr>
            <p:cNvPr id="77" name="Rectangle: Rounded Corners 76">
              <a:extLst>
                <a:ext uri="{FF2B5EF4-FFF2-40B4-BE49-F238E27FC236}">
                  <a16:creationId xmlns:a16="http://schemas.microsoft.com/office/drawing/2014/main" id="{9C051CA3-7C5B-4A9D-AF43-257F3023ECF5}"/>
                </a:ext>
              </a:extLst>
            </p:cNvPr>
            <p:cNvSpPr/>
            <p:nvPr/>
          </p:nvSpPr>
          <p:spPr>
            <a:xfrm>
              <a:off x="358140" y="335280"/>
              <a:ext cx="342900" cy="495022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Flowchart: Direct Access Storage 77">
              <a:extLst>
                <a:ext uri="{FF2B5EF4-FFF2-40B4-BE49-F238E27FC236}">
                  <a16:creationId xmlns:a16="http://schemas.microsoft.com/office/drawing/2014/main" id="{4A0BB4F0-470D-4997-8771-6AEE1A285AA8}"/>
                </a:ext>
              </a:extLst>
            </p:cNvPr>
            <p:cNvSpPr/>
            <p:nvPr/>
          </p:nvSpPr>
          <p:spPr>
            <a:xfrm>
              <a:off x="576305" y="335279"/>
              <a:ext cx="249469" cy="388619"/>
            </a:xfrm>
            <a:prstGeom prst="flowChartMagneticDrum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51DA5F7C-48C0-4FF9-B19D-AFC9B2DE3FFD}"/>
              </a:ext>
            </a:extLst>
          </p:cNvPr>
          <p:cNvSpPr txBox="1"/>
          <p:nvPr/>
        </p:nvSpPr>
        <p:spPr>
          <a:xfrm>
            <a:off x="1141009" y="1418845"/>
            <a:ext cx="519232" cy="3385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/>
              <a:t>MoCap</a:t>
            </a:r>
            <a:r>
              <a:rPr lang="en-US" sz="800" dirty="0"/>
              <a:t> Camera</a:t>
            </a:r>
          </a:p>
        </p:txBody>
      </p:sp>
      <p:sp>
        <p:nvSpPr>
          <p:cNvPr id="65" name="Rectangle: Top Corners Rounded 64">
            <a:extLst>
              <a:ext uri="{FF2B5EF4-FFF2-40B4-BE49-F238E27FC236}">
                <a16:creationId xmlns:a16="http://schemas.microsoft.com/office/drawing/2014/main" id="{90DFF29E-B593-4079-AC25-779983498E74}"/>
              </a:ext>
            </a:extLst>
          </p:cNvPr>
          <p:cNvSpPr/>
          <p:nvPr/>
        </p:nvSpPr>
        <p:spPr>
          <a:xfrm>
            <a:off x="3479088" y="4990566"/>
            <a:ext cx="607837" cy="327660"/>
          </a:xfrm>
          <a:prstGeom prst="round2Same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HMD</a:t>
            </a:r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C6B5F89D-283A-489D-B247-7CE09AC59F97}"/>
              </a:ext>
            </a:extLst>
          </p:cNvPr>
          <p:cNvGrpSpPr/>
          <p:nvPr/>
        </p:nvGrpSpPr>
        <p:grpSpPr>
          <a:xfrm>
            <a:off x="7297537" y="2039567"/>
            <a:ext cx="4294959" cy="2823118"/>
            <a:chOff x="7297537" y="814773"/>
            <a:chExt cx="4294959" cy="2823118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A63696DB-2A1B-4264-8F13-452C19DE5C5C}"/>
                </a:ext>
              </a:extLst>
            </p:cNvPr>
            <p:cNvGrpSpPr/>
            <p:nvPr/>
          </p:nvGrpSpPr>
          <p:grpSpPr>
            <a:xfrm>
              <a:off x="7297537" y="814773"/>
              <a:ext cx="4294959" cy="2823118"/>
              <a:chOff x="7907838" y="939351"/>
              <a:chExt cx="3500917" cy="2301187"/>
            </a:xfrm>
          </p:grpSpPr>
          <p:pic>
            <p:nvPicPr>
              <p:cNvPr id="81" name="Picture 80" descr="A picture containing wooden, device, gauge&#10;&#10;Description automatically generated">
                <a:extLst>
                  <a:ext uri="{FF2B5EF4-FFF2-40B4-BE49-F238E27FC236}">
                    <a16:creationId xmlns:a16="http://schemas.microsoft.com/office/drawing/2014/main" id="{4BF9E7A5-2F0B-4131-962C-69033B8CF6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07838" y="939351"/>
                <a:ext cx="1725891" cy="2301187"/>
              </a:xfrm>
              <a:prstGeom prst="rect">
                <a:avLst/>
              </a:prstGeom>
            </p:spPr>
          </p:pic>
          <p:pic>
            <p:nvPicPr>
              <p:cNvPr id="83" name="Picture 82" descr="A picture containing indoor, floor&#10;&#10;Description automatically generated">
                <a:extLst>
                  <a:ext uri="{FF2B5EF4-FFF2-40B4-BE49-F238E27FC236}">
                    <a16:creationId xmlns:a16="http://schemas.microsoft.com/office/drawing/2014/main" id="{B885CC8F-C28F-48DF-8477-78EAEBA167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alphaModFix amt="85000"/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artisticPaintStrokes/>
                        </a14:imgEffect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682865" y="939352"/>
                <a:ext cx="1725890" cy="2301186"/>
              </a:xfrm>
              <a:prstGeom prst="rect">
                <a:avLst/>
              </a:prstGeom>
            </p:spPr>
          </p:pic>
        </p:grp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4FE3C5A0-AF19-4A47-A0A8-F98D35534271}"/>
                </a:ext>
              </a:extLst>
            </p:cNvPr>
            <p:cNvGrpSpPr/>
            <p:nvPr/>
          </p:nvGrpSpPr>
          <p:grpSpPr>
            <a:xfrm>
              <a:off x="9889705" y="2020311"/>
              <a:ext cx="1193254" cy="1370272"/>
              <a:chOff x="9889705" y="2020311"/>
              <a:chExt cx="1193254" cy="1370272"/>
            </a:xfrm>
          </p:grpSpPr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07997B0B-B221-4037-91F2-51D9F7BEA0E0}"/>
                  </a:ext>
                </a:extLst>
              </p:cNvPr>
              <p:cNvSpPr/>
              <p:nvPr/>
            </p:nvSpPr>
            <p:spPr>
              <a:xfrm>
                <a:off x="9906000" y="2476500"/>
                <a:ext cx="1019175" cy="342900"/>
              </a:xfrm>
              <a:custGeom>
                <a:avLst/>
                <a:gdLst>
                  <a:gd name="connsiteX0" fmla="*/ 390525 w 1019175"/>
                  <a:gd name="connsiteY0" fmla="*/ 342900 h 342900"/>
                  <a:gd name="connsiteX1" fmla="*/ 0 w 1019175"/>
                  <a:gd name="connsiteY1" fmla="*/ 219075 h 342900"/>
                  <a:gd name="connsiteX2" fmla="*/ 752475 w 1019175"/>
                  <a:gd name="connsiteY2" fmla="*/ 0 h 342900"/>
                  <a:gd name="connsiteX3" fmla="*/ 1019175 w 1019175"/>
                  <a:gd name="connsiteY3" fmla="*/ 28575 h 342900"/>
                  <a:gd name="connsiteX4" fmla="*/ 390525 w 1019175"/>
                  <a:gd name="connsiteY4" fmla="*/ 34290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19175" h="342900">
                    <a:moveTo>
                      <a:pt x="390525" y="342900"/>
                    </a:moveTo>
                    <a:lnTo>
                      <a:pt x="0" y="219075"/>
                    </a:lnTo>
                    <a:lnTo>
                      <a:pt x="752475" y="0"/>
                    </a:lnTo>
                    <a:lnTo>
                      <a:pt x="1019175" y="28575"/>
                    </a:lnTo>
                    <a:lnTo>
                      <a:pt x="390525" y="342900"/>
                    </a:lnTo>
                    <a:close/>
                  </a:path>
                </a:pathLst>
              </a:custGeom>
              <a:solidFill>
                <a:srgbClr val="ED7D31">
                  <a:alpha val="65098"/>
                </a:srgbClr>
              </a:solidFill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BF2000C-B0A1-4738-AB20-8D7CB1DC340E}"/>
                  </a:ext>
                </a:extLst>
              </p:cNvPr>
              <p:cNvSpPr/>
              <p:nvPr/>
            </p:nvSpPr>
            <p:spPr>
              <a:xfrm>
                <a:off x="9914319" y="2020311"/>
                <a:ext cx="1019175" cy="254338"/>
              </a:xfrm>
              <a:custGeom>
                <a:avLst/>
                <a:gdLst>
                  <a:gd name="connsiteX0" fmla="*/ 390525 w 1019175"/>
                  <a:gd name="connsiteY0" fmla="*/ 342900 h 342900"/>
                  <a:gd name="connsiteX1" fmla="*/ 0 w 1019175"/>
                  <a:gd name="connsiteY1" fmla="*/ 219075 h 342900"/>
                  <a:gd name="connsiteX2" fmla="*/ 752475 w 1019175"/>
                  <a:gd name="connsiteY2" fmla="*/ 0 h 342900"/>
                  <a:gd name="connsiteX3" fmla="*/ 1019175 w 1019175"/>
                  <a:gd name="connsiteY3" fmla="*/ 28575 h 342900"/>
                  <a:gd name="connsiteX4" fmla="*/ 390525 w 1019175"/>
                  <a:gd name="connsiteY4" fmla="*/ 34290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19175" h="342900">
                    <a:moveTo>
                      <a:pt x="390525" y="342900"/>
                    </a:moveTo>
                    <a:lnTo>
                      <a:pt x="0" y="219075"/>
                    </a:lnTo>
                    <a:lnTo>
                      <a:pt x="752475" y="0"/>
                    </a:lnTo>
                    <a:lnTo>
                      <a:pt x="1019175" y="28575"/>
                    </a:lnTo>
                    <a:lnTo>
                      <a:pt x="390525" y="342900"/>
                    </a:lnTo>
                    <a:close/>
                  </a:path>
                </a:pathLst>
              </a:custGeom>
              <a:solidFill>
                <a:srgbClr val="ED7D31">
                  <a:alpha val="65098"/>
                </a:srgbClr>
              </a:solidFill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7BE7FED8-CE3C-4220-BEB2-461F76267877}"/>
                  </a:ext>
                </a:extLst>
              </p:cNvPr>
              <p:cNvSpPr/>
              <p:nvPr/>
            </p:nvSpPr>
            <p:spPr>
              <a:xfrm>
                <a:off x="9889705" y="2266324"/>
                <a:ext cx="1019175" cy="254338"/>
              </a:xfrm>
              <a:custGeom>
                <a:avLst/>
                <a:gdLst>
                  <a:gd name="connsiteX0" fmla="*/ 390525 w 1019175"/>
                  <a:gd name="connsiteY0" fmla="*/ 342900 h 342900"/>
                  <a:gd name="connsiteX1" fmla="*/ 0 w 1019175"/>
                  <a:gd name="connsiteY1" fmla="*/ 219075 h 342900"/>
                  <a:gd name="connsiteX2" fmla="*/ 752475 w 1019175"/>
                  <a:gd name="connsiteY2" fmla="*/ 0 h 342900"/>
                  <a:gd name="connsiteX3" fmla="*/ 1019175 w 1019175"/>
                  <a:gd name="connsiteY3" fmla="*/ 28575 h 342900"/>
                  <a:gd name="connsiteX4" fmla="*/ 390525 w 1019175"/>
                  <a:gd name="connsiteY4" fmla="*/ 34290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19175" h="342900">
                    <a:moveTo>
                      <a:pt x="390525" y="342900"/>
                    </a:moveTo>
                    <a:lnTo>
                      <a:pt x="0" y="219075"/>
                    </a:lnTo>
                    <a:lnTo>
                      <a:pt x="752475" y="0"/>
                    </a:lnTo>
                    <a:lnTo>
                      <a:pt x="1019175" y="28575"/>
                    </a:lnTo>
                    <a:lnTo>
                      <a:pt x="390525" y="342900"/>
                    </a:lnTo>
                    <a:close/>
                  </a:path>
                </a:pathLst>
              </a:custGeom>
              <a:solidFill>
                <a:srgbClr val="ED7D31">
                  <a:alpha val="65098"/>
                </a:srgbClr>
              </a:solidFill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A91736FD-7D79-4039-98D4-09A86EBA29AF}"/>
                  </a:ext>
                </a:extLst>
              </p:cNvPr>
              <p:cNvSpPr txBox="1"/>
              <p:nvPr/>
            </p:nvSpPr>
            <p:spPr>
              <a:xfrm>
                <a:off x="9953463" y="3021251"/>
                <a:ext cx="1129496" cy="36933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3 heights</a:t>
                </a:r>
              </a:p>
            </p:txBody>
          </p:sp>
          <p:cxnSp>
            <p:nvCxnSpPr>
              <p:cNvPr id="98" name="Connector: Elbow 97">
                <a:extLst>
                  <a:ext uri="{FF2B5EF4-FFF2-40B4-BE49-F238E27FC236}">
                    <a16:creationId xmlns:a16="http://schemas.microsoft.com/office/drawing/2014/main" id="{0B4B3F7A-3972-42C9-9F44-1DC1441E811B}"/>
                  </a:ext>
                </a:extLst>
              </p:cNvPr>
              <p:cNvCxnSpPr>
                <a:stCxn id="96" idx="1"/>
                <a:endCxn id="88" idx="1"/>
              </p:cNvCxnSpPr>
              <p:nvPr/>
            </p:nvCxnSpPr>
            <p:spPr>
              <a:xfrm rot="10800000">
                <a:off x="9906001" y="2695575"/>
                <a:ext cx="47463" cy="510342"/>
              </a:xfrm>
              <a:prstGeom prst="bentConnector5">
                <a:avLst>
                  <a:gd name="adj1" fmla="val 581980"/>
                  <a:gd name="adj2" fmla="val 99821"/>
                  <a:gd name="adj3" fmla="val 330786"/>
                </a:avLst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6" name="Connector: Elbow 105">
                <a:extLst>
                  <a:ext uri="{FF2B5EF4-FFF2-40B4-BE49-F238E27FC236}">
                    <a16:creationId xmlns:a16="http://schemas.microsoft.com/office/drawing/2014/main" id="{F3068048-AE06-4D29-8DBE-5E2F2F128C6D}"/>
                  </a:ext>
                </a:extLst>
              </p:cNvPr>
              <p:cNvCxnSpPr>
                <a:cxnSpLocks/>
                <a:stCxn id="96" idx="1"/>
                <a:endCxn id="91" idx="1"/>
              </p:cNvCxnSpPr>
              <p:nvPr/>
            </p:nvCxnSpPr>
            <p:spPr>
              <a:xfrm rot="10800000">
                <a:off x="9889705" y="2428819"/>
                <a:ext cx="63758" cy="777099"/>
              </a:xfrm>
              <a:prstGeom prst="bentConnector5">
                <a:avLst>
                  <a:gd name="adj1" fmla="val 433238"/>
                  <a:gd name="adj2" fmla="val 55972"/>
                  <a:gd name="adj3" fmla="val 432399"/>
                </a:avLst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2" name="Connector: Elbow 111">
                <a:extLst>
                  <a:ext uri="{FF2B5EF4-FFF2-40B4-BE49-F238E27FC236}">
                    <a16:creationId xmlns:a16="http://schemas.microsoft.com/office/drawing/2014/main" id="{C031BFBF-A180-40FF-8446-53BFDE188D79}"/>
                  </a:ext>
                </a:extLst>
              </p:cNvPr>
              <p:cNvCxnSpPr>
                <a:cxnSpLocks/>
                <a:stCxn id="96" idx="1"/>
                <a:endCxn id="89" idx="1"/>
              </p:cNvCxnSpPr>
              <p:nvPr/>
            </p:nvCxnSpPr>
            <p:spPr>
              <a:xfrm rot="10800000">
                <a:off x="9914319" y="2182805"/>
                <a:ext cx="39144" cy="1023112"/>
              </a:xfrm>
              <a:prstGeom prst="bentConnector5">
                <a:avLst>
                  <a:gd name="adj1" fmla="val 693498"/>
                  <a:gd name="adj2" fmla="val 54536"/>
                  <a:gd name="adj3" fmla="val 702248"/>
                </a:avLst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120" name="TextBox 119">
            <a:extLst>
              <a:ext uri="{FF2B5EF4-FFF2-40B4-BE49-F238E27FC236}">
                <a16:creationId xmlns:a16="http://schemas.microsoft.com/office/drawing/2014/main" id="{ADD753F6-9AAA-4781-8FC7-01AB401D1617}"/>
              </a:ext>
            </a:extLst>
          </p:cNvPr>
          <p:cNvSpPr txBox="1"/>
          <p:nvPr/>
        </p:nvSpPr>
        <p:spPr>
          <a:xfrm>
            <a:off x="8476871" y="2668852"/>
            <a:ext cx="838762" cy="4001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IR Reflective Marker</a:t>
            </a:r>
          </a:p>
        </p:txBody>
      </p: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2CAAE0A-F81C-4F12-8DBF-EFDBA1559E47}"/>
              </a:ext>
            </a:extLst>
          </p:cNvPr>
          <p:cNvCxnSpPr>
            <a:cxnSpLocks/>
            <a:stCxn id="120" idx="1"/>
          </p:cNvCxnSpPr>
          <p:nvPr/>
        </p:nvCxnSpPr>
        <p:spPr>
          <a:xfrm flipH="1">
            <a:off x="8237220" y="2868907"/>
            <a:ext cx="239651" cy="37619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18D67889-9CF1-40D6-B74B-1C06D5BF6D6E}"/>
              </a:ext>
            </a:extLst>
          </p:cNvPr>
          <p:cNvSpPr txBox="1"/>
          <p:nvPr/>
        </p:nvSpPr>
        <p:spPr>
          <a:xfrm>
            <a:off x="152236" y="158191"/>
            <a:ext cx="118875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Experimental setup using marker-based ground-truth mocap </a:t>
            </a:r>
          </a:p>
          <a:p>
            <a:pPr algn="ctr"/>
            <a:r>
              <a:rPr lang="en-US" sz="2800" b="1" dirty="0"/>
              <a:t>and Oculus Quest HMD for hand and finger tracking</a:t>
            </a:r>
          </a:p>
        </p:txBody>
      </p:sp>
    </p:spTree>
    <p:extLst>
      <p:ext uri="{BB962C8B-B14F-4D97-AF65-F5344CB8AC3E}">
        <p14:creationId xmlns:p14="http://schemas.microsoft.com/office/powerpoint/2010/main" val="1586981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G_9553" descr="A person working on a computer&#10;&#10;Description automatically generated with low confidence">
            <a:hlinkClick r:id="" action="ppaction://media"/>
            <a:extLst>
              <a:ext uri="{FF2B5EF4-FFF2-40B4-BE49-F238E27FC236}">
                <a16:creationId xmlns:a16="http://schemas.microsoft.com/office/drawing/2014/main" id="{2AB900A3-636C-418E-8441-95880DF074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 flipH="1">
            <a:off x="484632" y="2107007"/>
            <a:ext cx="3517119" cy="263783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G_9556" descr="A screenshot of a computer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EC8B64B9-F0FA-4284-974D-C6F0EA80D38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9"/>
          <a:srcRect l="7845" r="25963" b="8227"/>
          <a:stretch/>
        </p:blipFill>
        <p:spPr>
          <a:xfrm>
            <a:off x="4310676" y="2046562"/>
            <a:ext cx="3537345" cy="275873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G_9539" descr="A person working on a machine&#10;&#10;Description automatically generated with low confidence">
            <a:hlinkClick r:id="" action="ppaction://media"/>
            <a:extLst>
              <a:ext uri="{FF2B5EF4-FFF2-40B4-BE49-F238E27FC236}">
                <a16:creationId xmlns:a16="http://schemas.microsoft.com/office/drawing/2014/main" id="{03877AAB-7A22-47FB-A618-660C16F820DB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162336" y="2107008"/>
            <a:ext cx="3517120" cy="263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54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571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5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112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49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28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 mute="1">
                <p:cTn id="29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80000" mute="1">
                <p:cTn id="30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010E5C-B71F-42FC-A533-C5B0B01312C7}"/>
              </a:ext>
            </a:extLst>
          </p:cNvPr>
          <p:cNvSpPr txBox="1"/>
          <p:nvPr/>
        </p:nvSpPr>
        <p:spPr>
          <a:xfrm>
            <a:off x="152236" y="158191"/>
            <a:ext cx="118875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Example virtual and real fingertip reaching trials 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5B4B937-5CEF-4396-8116-D988C8140314}"/>
              </a:ext>
            </a:extLst>
          </p:cNvPr>
          <p:cNvGrpSpPr/>
          <p:nvPr/>
        </p:nvGrpSpPr>
        <p:grpSpPr>
          <a:xfrm>
            <a:off x="5953957" y="1299203"/>
            <a:ext cx="4401321" cy="4259589"/>
            <a:chOff x="5953957" y="1299203"/>
            <a:chExt cx="4401321" cy="4259589"/>
          </a:xfrm>
        </p:grpSpPr>
        <p:pic>
          <p:nvPicPr>
            <p:cNvPr id="11" name="Picture 10" descr="Chart&#10;&#10;Description automatically generated">
              <a:extLst>
                <a:ext uri="{FF2B5EF4-FFF2-40B4-BE49-F238E27FC236}">
                  <a16:creationId xmlns:a16="http://schemas.microsoft.com/office/drawing/2014/main" id="{E89AC97C-1EED-49AC-A174-8AA290073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3957" y="1299203"/>
              <a:ext cx="4401321" cy="4259589"/>
            </a:xfrm>
            <a:prstGeom prst="rect">
              <a:avLst/>
            </a:prstGeom>
          </p:spPr>
        </p:pic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8B3772F7-CC43-4E51-ACB9-78876086119A}"/>
                </a:ext>
              </a:extLst>
            </p:cNvPr>
            <p:cNvSpPr/>
            <p:nvPr/>
          </p:nvSpPr>
          <p:spPr>
            <a:xfrm>
              <a:off x="8137122" y="4701832"/>
              <a:ext cx="278542" cy="278542"/>
            </a:xfrm>
            <a:prstGeom prst="ellipse">
              <a:avLst/>
            </a:prstGeom>
            <a:solidFill>
              <a:srgbClr val="70AD47">
                <a:alpha val="50196"/>
              </a:srgbClr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S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FACEE792-F97C-4676-A7FE-81BED471BF24}"/>
                </a:ext>
              </a:extLst>
            </p:cNvPr>
            <p:cNvSpPr/>
            <p:nvPr/>
          </p:nvSpPr>
          <p:spPr>
            <a:xfrm>
              <a:off x="6719286" y="1932847"/>
              <a:ext cx="365094" cy="365094"/>
            </a:xfrm>
            <a:prstGeom prst="ellipse">
              <a:avLst/>
            </a:prstGeom>
            <a:solidFill>
              <a:srgbClr val="FF0000">
                <a:alpha val="5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E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5174D0A-589C-46BE-BAD2-481888A57E8F}"/>
                </a:ext>
              </a:extLst>
            </p:cNvPr>
            <p:cNvSpPr/>
            <p:nvPr/>
          </p:nvSpPr>
          <p:spPr>
            <a:xfrm>
              <a:off x="7280572" y="1932847"/>
              <a:ext cx="365094" cy="365094"/>
            </a:xfrm>
            <a:prstGeom prst="ellipse">
              <a:avLst/>
            </a:prstGeom>
            <a:solidFill>
              <a:srgbClr val="FF0000">
                <a:alpha val="5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E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72120F8-7E65-472C-A112-F9B70142A091}"/>
                </a:ext>
              </a:extLst>
            </p:cNvPr>
            <p:cNvSpPr/>
            <p:nvPr/>
          </p:nvSpPr>
          <p:spPr>
            <a:xfrm>
              <a:off x="7841858" y="1932847"/>
              <a:ext cx="365094" cy="365094"/>
            </a:xfrm>
            <a:prstGeom prst="ellipse">
              <a:avLst/>
            </a:prstGeom>
            <a:solidFill>
              <a:srgbClr val="FF0000">
                <a:alpha val="5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E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560B67C-D0F7-42E0-BA94-BEE94F050D1C}"/>
                </a:ext>
              </a:extLst>
            </p:cNvPr>
            <p:cNvSpPr/>
            <p:nvPr/>
          </p:nvSpPr>
          <p:spPr>
            <a:xfrm>
              <a:off x="8901719" y="1932847"/>
              <a:ext cx="365094" cy="365094"/>
            </a:xfrm>
            <a:prstGeom prst="ellipse">
              <a:avLst/>
            </a:prstGeom>
            <a:solidFill>
              <a:srgbClr val="FF0000">
                <a:alpha val="5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E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72351050-222B-48F2-BC8A-26930CC2CF45}"/>
                </a:ext>
              </a:extLst>
            </p:cNvPr>
            <p:cNvSpPr/>
            <p:nvPr/>
          </p:nvSpPr>
          <p:spPr>
            <a:xfrm>
              <a:off x="9589363" y="1932847"/>
              <a:ext cx="365094" cy="365094"/>
            </a:xfrm>
            <a:prstGeom prst="ellipse">
              <a:avLst/>
            </a:prstGeom>
            <a:solidFill>
              <a:srgbClr val="FF0000">
                <a:alpha val="5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E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1FAC10E-96A4-4192-A3BA-77CB82CF0D51}"/>
                </a:ext>
              </a:extLst>
            </p:cNvPr>
            <p:cNvSpPr/>
            <p:nvPr/>
          </p:nvSpPr>
          <p:spPr>
            <a:xfrm>
              <a:off x="9589363" y="2931584"/>
              <a:ext cx="365094" cy="365094"/>
            </a:xfrm>
            <a:prstGeom prst="ellipse">
              <a:avLst/>
            </a:prstGeom>
            <a:solidFill>
              <a:srgbClr val="FF0000">
                <a:alpha val="5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E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F8E7B7F-29F4-4A9A-B8B9-F8119969BBDA}"/>
                </a:ext>
              </a:extLst>
            </p:cNvPr>
            <p:cNvSpPr/>
            <p:nvPr/>
          </p:nvSpPr>
          <p:spPr>
            <a:xfrm>
              <a:off x="9590658" y="3581079"/>
              <a:ext cx="365094" cy="365094"/>
            </a:xfrm>
            <a:prstGeom prst="ellipse">
              <a:avLst/>
            </a:prstGeom>
            <a:solidFill>
              <a:srgbClr val="FF0000">
                <a:alpha val="5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E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16932B9-52E7-43B5-B252-A25A72FA6A2A}"/>
              </a:ext>
            </a:extLst>
          </p:cNvPr>
          <p:cNvGrpSpPr/>
          <p:nvPr/>
        </p:nvGrpSpPr>
        <p:grpSpPr>
          <a:xfrm>
            <a:off x="1350348" y="1299202"/>
            <a:ext cx="4407417" cy="4259589"/>
            <a:chOff x="2342858" y="1672910"/>
            <a:chExt cx="4407417" cy="4259589"/>
          </a:xfrm>
        </p:grpSpPr>
        <p:pic>
          <p:nvPicPr>
            <p:cNvPr id="24" name="Picture 23" descr="Chart, line chart&#10;&#10;Description automatically generated">
              <a:extLst>
                <a:ext uri="{FF2B5EF4-FFF2-40B4-BE49-F238E27FC236}">
                  <a16:creationId xmlns:a16="http://schemas.microsoft.com/office/drawing/2014/main" id="{A41B743F-E246-4BB0-A208-961F4932E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2858" y="1672910"/>
              <a:ext cx="4407417" cy="4259589"/>
            </a:xfrm>
            <a:prstGeom prst="rect">
              <a:avLst/>
            </a:prstGeom>
          </p:spPr>
        </p:pic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C4D4B37-6456-42D8-9F31-941C205A541C}"/>
                </a:ext>
              </a:extLst>
            </p:cNvPr>
            <p:cNvSpPr/>
            <p:nvPr/>
          </p:nvSpPr>
          <p:spPr>
            <a:xfrm>
              <a:off x="5987958" y="4407812"/>
              <a:ext cx="419100" cy="419100"/>
            </a:xfrm>
            <a:prstGeom prst="ellipse">
              <a:avLst/>
            </a:prstGeom>
            <a:solidFill>
              <a:srgbClr val="70AD47">
                <a:alpha val="50196"/>
              </a:srgbClr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S</a:t>
              </a:r>
            </a:p>
          </p:txBody>
        </p:sp>
      </p:grpSp>
      <p:sp>
        <p:nvSpPr>
          <p:cNvPr id="28" name="Left Brace 27">
            <a:extLst>
              <a:ext uri="{FF2B5EF4-FFF2-40B4-BE49-F238E27FC236}">
                <a16:creationId xmlns:a16="http://schemas.microsoft.com/office/drawing/2014/main" id="{B10D9E1F-528C-4D84-910B-D5457C9EA9BE}"/>
              </a:ext>
            </a:extLst>
          </p:cNvPr>
          <p:cNvSpPr/>
          <p:nvPr/>
        </p:nvSpPr>
        <p:spPr>
          <a:xfrm>
            <a:off x="803905" y="2252864"/>
            <a:ext cx="1433638" cy="329850"/>
          </a:xfrm>
          <a:prstGeom prst="leftBrace">
            <a:avLst>
              <a:gd name="adj1" fmla="val 0"/>
              <a:gd name="adj2" fmla="val 50000"/>
            </a:avLst>
          </a:prstGeom>
          <a:noFill/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FF11D77-FC2B-4350-B333-0FC84550B02C}"/>
              </a:ext>
            </a:extLst>
          </p:cNvPr>
          <p:cNvSpPr txBox="1"/>
          <p:nvPr/>
        </p:nvSpPr>
        <p:spPr>
          <a:xfrm>
            <a:off x="403084" y="1792228"/>
            <a:ext cx="11042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End-point</a:t>
            </a:r>
          </a:p>
          <a:p>
            <a:pPr algn="ctr"/>
            <a:r>
              <a:rPr lang="en-US" dirty="0"/>
              <a:t>error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A59DDEE-9C53-41EC-85FC-C93411D75A92}"/>
              </a:ext>
            </a:extLst>
          </p:cNvPr>
          <p:cNvSpPr txBox="1"/>
          <p:nvPr/>
        </p:nvSpPr>
        <p:spPr>
          <a:xfrm>
            <a:off x="3375304" y="2063473"/>
            <a:ext cx="12447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Cumulative</a:t>
            </a:r>
          </a:p>
          <a:p>
            <a:pPr algn="ctr"/>
            <a:r>
              <a:rPr lang="en-US" dirty="0"/>
              <a:t>path</a:t>
            </a:r>
          </a:p>
          <a:p>
            <a:pPr algn="ctr"/>
            <a:r>
              <a:rPr lang="en-US" dirty="0"/>
              <a:t>error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A3B12D8A-2F8D-4AB2-A196-94EF4F1C2D09}"/>
                  </a:ext>
                </a:extLst>
              </p14:cNvPr>
              <p14:cNvContentPartPr/>
              <p14:nvPr/>
            </p14:nvContentPartPr>
            <p14:xfrm>
              <a:off x="2410473" y="2324908"/>
              <a:ext cx="1194120" cy="83520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A3B12D8A-2F8D-4AB2-A196-94EF4F1C2D0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56473" y="2217268"/>
                <a:ext cx="1301760" cy="1050840"/>
              </a:xfrm>
              <a:prstGeom prst="rect">
                <a:avLst/>
              </a:prstGeom>
            </p:spPr>
          </p:pic>
        </mc:Fallback>
      </mc:AlternateContent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34F6764-DA69-45B3-BC14-6BEB16D1BD7A}"/>
              </a:ext>
            </a:extLst>
          </p:cNvPr>
          <p:cNvCxnSpPr>
            <a:cxnSpLocks/>
          </p:cNvCxnSpPr>
          <p:nvPr/>
        </p:nvCxnSpPr>
        <p:spPr>
          <a:xfrm flipV="1">
            <a:off x="3007533" y="2512382"/>
            <a:ext cx="339349" cy="23012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4882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59524A95-A9DD-4B51-81AD-E6E166ECB1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054" y="1283103"/>
            <a:ext cx="5237946" cy="4753434"/>
          </a:xfrm>
          <a:prstGeom prst="rect">
            <a:avLst/>
          </a:prstGeom>
        </p:spPr>
      </p:pic>
      <p:pic>
        <p:nvPicPr>
          <p:cNvPr id="13" name="Picture 12" descr="Chart, scatter chart&#10;&#10;Description automatically generated">
            <a:extLst>
              <a:ext uri="{FF2B5EF4-FFF2-40B4-BE49-F238E27FC236}">
                <a16:creationId xmlns:a16="http://schemas.microsoft.com/office/drawing/2014/main" id="{4347517A-53A2-48B4-9557-0C237627C2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4369" y="1283103"/>
            <a:ext cx="4842442" cy="5018074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30E79C27-82ED-477D-9522-305DEA81018E}"/>
              </a:ext>
            </a:extLst>
          </p:cNvPr>
          <p:cNvSpPr txBox="1"/>
          <p:nvPr/>
        </p:nvSpPr>
        <p:spPr>
          <a:xfrm>
            <a:off x="152236" y="158191"/>
            <a:ext cx="118875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Participant average end-point and cumulative path errors across trials </a:t>
            </a:r>
          </a:p>
        </p:txBody>
      </p:sp>
    </p:spTree>
    <p:extLst>
      <p:ext uri="{BB962C8B-B14F-4D97-AF65-F5344CB8AC3E}">
        <p14:creationId xmlns:p14="http://schemas.microsoft.com/office/powerpoint/2010/main" val="1695426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box and whisker chart&#10;&#10;Description automatically generated">
            <a:extLst>
              <a:ext uri="{FF2B5EF4-FFF2-40B4-BE49-F238E27FC236}">
                <a16:creationId xmlns:a16="http://schemas.microsoft.com/office/drawing/2014/main" id="{D9524268-5CC8-4820-90B2-AF46B55899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849" y="1202762"/>
            <a:ext cx="4832902" cy="5571066"/>
          </a:xfrm>
          <a:prstGeom prst="rect">
            <a:avLst/>
          </a:prstGeom>
        </p:spPr>
      </p:pic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14453DA5-37E7-4ECF-B76B-4B4AE708CA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610" y="1202762"/>
            <a:ext cx="4972176" cy="55710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6AA575-3B76-4947-B924-8ED87F8D994E}"/>
              </a:ext>
            </a:extLst>
          </p:cNvPr>
          <p:cNvSpPr txBox="1"/>
          <p:nvPr/>
        </p:nvSpPr>
        <p:spPr>
          <a:xfrm>
            <a:off x="152236" y="158191"/>
            <a:ext cx="118875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Average errors between virtual and real fingertip positions</a:t>
            </a:r>
          </a:p>
        </p:txBody>
      </p:sp>
    </p:spTree>
    <p:extLst>
      <p:ext uri="{BB962C8B-B14F-4D97-AF65-F5344CB8AC3E}">
        <p14:creationId xmlns:p14="http://schemas.microsoft.com/office/powerpoint/2010/main" val="3973193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55ED65EE-50CC-4953-AAE1-0D063AA9A7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32" y="1715728"/>
            <a:ext cx="3517119" cy="3420398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118F9987-B4F9-4B8E-8E3F-5FD52CC3F5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676" y="1705893"/>
            <a:ext cx="3537345" cy="3440068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A84E2F9A-AF06-4EA9-AC98-E48E06118F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336" y="1715728"/>
            <a:ext cx="3517120" cy="3420399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9C58F753-8B5F-4928-B702-F42938AB75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4221" y="5388880"/>
            <a:ext cx="3133800" cy="4924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1" i="0" u="sng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Distortion Coefficients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-141 839 -1252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7">
            <a:extLst>
              <a:ext uri="{FF2B5EF4-FFF2-40B4-BE49-F238E27FC236}">
                <a16:creationId xmlns:a16="http://schemas.microsoft.com/office/drawing/2014/main" id="{1EDEAD97-0B61-4B55-B236-1A498C88C1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9681" y="5388880"/>
            <a:ext cx="2882070" cy="4924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sng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Distortion Coefficients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10, -52, 67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8">
            <a:extLst>
              <a:ext uri="{FF2B5EF4-FFF2-40B4-BE49-F238E27FC236}">
                <a16:creationId xmlns:a16="http://schemas.microsoft.com/office/drawing/2014/main" id="{E534EE99-1E59-4D0A-80AE-97AC8BDCD8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5608" y="5388880"/>
            <a:ext cx="3293848" cy="4924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1" i="0" u="sng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Distortion Coefficients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11 -60 78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29A12CF-D4F3-43FC-BACF-49010AE44998}"/>
              </a:ext>
            </a:extLst>
          </p:cNvPr>
          <p:cNvSpPr txBox="1"/>
          <p:nvPr/>
        </p:nvSpPr>
        <p:spPr>
          <a:xfrm>
            <a:off x="152236" y="158191"/>
            <a:ext cx="118875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Distortion between virtual and </a:t>
            </a:r>
          </a:p>
          <a:p>
            <a:pPr algn="ctr"/>
            <a:r>
              <a:rPr lang="en-US" sz="2800" b="1" dirty="0"/>
              <a:t>real positions provides a compact error metric</a:t>
            </a:r>
          </a:p>
        </p:txBody>
      </p:sp>
    </p:spTree>
    <p:extLst>
      <p:ext uri="{BB962C8B-B14F-4D97-AF65-F5344CB8AC3E}">
        <p14:creationId xmlns:p14="http://schemas.microsoft.com/office/powerpoint/2010/main" val="806905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102</Words>
  <Application>Microsoft Office PowerPoint</Application>
  <PresentationFormat>Widescreen</PresentationFormat>
  <Paragraphs>34</Paragraphs>
  <Slides>7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Diar Abdlkarim</dc:creator>
  <cp:lastModifiedBy>Diar Karim</cp:lastModifiedBy>
  <cp:revision>41</cp:revision>
  <dcterms:created xsi:type="dcterms:W3CDTF">2021-11-05T04:01:32Z</dcterms:created>
  <dcterms:modified xsi:type="dcterms:W3CDTF">2021-11-09T12:53:16Z</dcterms:modified>
</cp:coreProperties>
</file>

<file path=docProps/thumbnail.jpeg>
</file>